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5" r:id="rId1"/>
  </p:sldMasterIdLst>
  <p:notesMasterIdLst>
    <p:notesMasterId r:id="rId29"/>
  </p:notesMasterIdLst>
  <p:sldIdLst>
    <p:sldId id="299" r:id="rId2"/>
    <p:sldId id="300" r:id="rId3"/>
    <p:sldId id="301" r:id="rId4"/>
    <p:sldId id="290" r:id="rId5"/>
    <p:sldId id="303" r:id="rId6"/>
    <p:sldId id="292" r:id="rId7"/>
    <p:sldId id="289" r:id="rId8"/>
    <p:sldId id="294" r:id="rId9"/>
    <p:sldId id="295" r:id="rId10"/>
    <p:sldId id="318" r:id="rId11"/>
    <p:sldId id="304" r:id="rId12"/>
    <p:sldId id="297" r:id="rId13"/>
    <p:sldId id="305" r:id="rId14"/>
    <p:sldId id="308" r:id="rId15"/>
    <p:sldId id="310" r:id="rId16"/>
    <p:sldId id="314" r:id="rId17"/>
    <p:sldId id="315" r:id="rId18"/>
    <p:sldId id="316" r:id="rId19"/>
    <p:sldId id="309" r:id="rId20"/>
    <p:sldId id="322" r:id="rId21"/>
    <p:sldId id="323" r:id="rId22"/>
    <p:sldId id="312" r:id="rId23"/>
    <p:sldId id="311" r:id="rId24"/>
    <p:sldId id="320" r:id="rId25"/>
    <p:sldId id="321" r:id="rId26"/>
    <p:sldId id="319" r:id="rId27"/>
    <p:sldId id="31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hp" initials="h [2]" lastIdx="1" clrIdx="1">
    <p:extLst>
      <p:ext uri="{19B8F6BF-5375-455C-9EA6-DF929625EA0E}">
        <p15:presenceInfo xmlns:p15="http://schemas.microsoft.com/office/powerpoint/2012/main" userId="081708b4e5bb2c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9B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B091F-1EEE-4068-A162-738EECA89CD0}" type="datetimeFigureOut">
              <a:rPr lang="en-IN" smtClean="0"/>
              <a:t>13-08-2023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97F79-5A23-42E9-B980-11DC0F586E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542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8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0538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45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2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84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8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0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9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5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2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8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4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5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586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hamaniasad/awesome-postgres" TargetMode="External"/><Relationship Id="rId2" Type="http://schemas.openxmlformats.org/officeDocument/2006/relationships/hyperlink" Target="https://roadmap.sh/postgresql-db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gpedia.info/" TargetMode="External"/><Relationship Id="rId7" Type="http://schemas.openxmlformats.org/officeDocument/2006/relationships/hyperlink" Target="https://postgreshelp.com/postgresql-checksum/" TargetMode="External"/><Relationship Id="rId2" Type="http://schemas.openxmlformats.org/officeDocument/2006/relationships/hyperlink" Target="https://doxygen.postgresql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-com.translate.goog/digoal/blog/tree/master/class?_x_tr_sl=auto&amp;_x_tr_tl=en&amp;_x_tr_hl=en&amp;_x_tr_pto=nui" TargetMode="External"/><Relationship Id="rId5" Type="http://schemas.openxmlformats.org/officeDocument/2006/relationships/hyperlink" Target="https://www.postgresql.org/list/pgsql-admin/2023-07/" TargetMode="External"/><Relationship Id="rId4" Type="http://schemas.openxmlformats.org/officeDocument/2006/relationships/hyperlink" Target="https://en.wikipedia.org/wiki/PostgreSQ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pesz.com/2013/04/27/explaining-the-unexplainable-part-2/" TargetMode="External"/><Relationship Id="rId3" Type="http://schemas.openxmlformats.org/officeDocument/2006/relationships/hyperlink" Target="https://www.pgedge.com/blog/" TargetMode="External"/><Relationship Id="rId7" Type="http://schemas.openxmlformats.org/officeDocument/2006/relationships/hyperlink" Target="https://habr.com/en/hub/postgresql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github.com/**" TargetMode="External"/><Relationship Id="rId5" Type="http://schemas.openxmlformats.org/officeDocument/2006/relationships/hyperlink" Target="https://www.enterprisedb.com/blog" TargetMode="External"/><Relationship Id="rId4" Type="http://schemas.openxmlformats.org/officeDocument/2006/relationships/hyperlink" Target="https://pgdash.io/blog/index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16292-B082-4484-858F-6C7FC77A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Typical use cases..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FF7A-7613-4DA7-BAAC-A977289CE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00200"/>
            <a:ext cx="9860945" cy="4190999"/>
          </a:xfrm>
        </p:spPr>
        <p:txBody>
          <a:bodyPr>
            <a:normAutofit fontScale="70000" lnSpcReduction="20000"/>
          </a:bodyPr>
          <a:lstStyle/>
          <a:p>
            <a:r>
              <a:rPr lang="en-IN" dirty="0"/>
              <a:t>I want to </a:t>
            </a:r>
            <a:r>
              <a:rPr lang="en-IN" b="1" dirty="0">
                <a:solidFill>
                  <a:srgbClr val="FFFF00"/>
                </a:solidFill>
              </a:rPr>
              <a:t>set up </a:t>
            </a:r>
            <a:r>
              <a:rPr lang="en-IN" dirty="0"/>
              <a:t>PostgreSQL on my on-premise.</a:t>
            </a:r>
          </a:p>
          <a:p>
            <a:endParaRPr lang="en-IN" dirty="0"/>
          </a:p>
          <a:p>
            <a:r>
              <a:rPr lang="en-IN" dirty="0"/>
              <a:t>Can you </a:t>
            </a:r>
            <a:r>
              <a:rPr lang="en-IN" b="1" dirty="0">
                <a:solidFill>
                  <a:srgbClr val="FFFF00"/>
                </a:solidFill>
              </a:rPr>
              <a:t>help me </a:t>
            </a:r>
            <a:r>
              <a:rPr lang="en-IN" dirty="0"/>
              <a:t>with PostgreSQL configuration best practices?.</a:t>
            </a:r>
          </a:p>
          <a:p>
            <a:endParaRPr lang="en-IN" dirty="0"/>
          </a:p>
          <a:p>
            <a:r>
              <a:rPr lang="en-IN" dirty="0"/>
              <a:t>Can you help me </a:t>
            </a:r>
            <a:r>
              <a:rPr lang="en-IN" b="1" dirty="0">
                <a:solidFill>
                  <a:srgbClr val="FFFF00"/>
                </a:solidFill>
              </a:rPr>
              <a:t>migrate </a:t>
            </a:r>
            <a:r>
              <a:rPr lang="en-IN" dirty="0"/>
              <a:t>my Oracle/SQL Server database to PostgreSQL?</a:t>
            </a:r>
          </a:p>
          <a:p>
            <a:endParaRPr lang="en-IN" dirty="0"/>
          </a:p>
          <a:p>
            <a:r>
              <a:rPr lang="en-IN" dirty="0"/>
              <a:t>I am pushing my data from Source PostgreSQL to Destination with </a:t>
            </a:r>
            <a:r>
              <a:rPr lang="en-IN" dirty="0" err="1"/>
              <a:t>Fivetran's</a:t>
            </a:r>
            <a:r>
              <a:rPr lang="en-IN" dirty="0"/>
              <a:t> integration and </a:t>
            </a:r>
            <a:r>
              <a:rPr lang="en-IN" b="1" dirty="0">
                <a:solidFill>
                  <a:srgbClr val="FFFF00"/>
                </a:solidFill>
              </a:rPr>
              <a:t>its slow</a:t>
            </a:r>
            <a:endParaRPr lang="en-IN" dirty="0">
              <a:solidFill>
                <a:srgbClr val="FFFF00"/>
              </a:solidFill>
            </a:endParaRPr>
          </a:p>
          <a:p>
            <a:endParaRPr lang="en-IN" dirty="0"/>
          </a:p>
          <a:p>
            <a:r>
              <a:rPr lang="en-IN" dirty="0"/>
              <a:t>Can you </a:t>
            </a:r>
            <a:r>
              <a:rPr lang="en-IN" b="1" dirty="0">
                <a:solidFill>
                  <a:srgbClr val="FFFF00"/>
                </a:solidFill>
              </a:rPr>
              <a:t>analyse</a:t>
            </a:r>
            <a:r>
              <a:rPr lang="en-IN" dirty="0"/>
              <a:t> the possibilities of using </a:t>
            </a:r>
            <a:r>
              <a:rPr lang="en-IN" dirty="0" err="1"/>
              <a:t>pgvector</a:t>
            </a:r>
            <a:r>
              <a:rPr lang="en-IN" dirty="0"/>
              <a:t> in our environment.</a:t>
            </a:r>
          </a:p>
          <a:p>
            <a:endParaRPr lang="en-IN" dirty="0"/>
          </a:p>
          <a:p>
            <a:r>
              <a:rPr lang="en-IN" dirty="0"/>
              <a:t>I need multi master at any cost, </a:t>
            </a:r>
            <a:r>
              <a:rPr lang="en-IN" b="1" dirty="0">
                <a:solidFill>
                  <a:srgbClr val="FFFF00"/>
                </a:solidFill>
              </a:rPr>
              <a:t>explore</a:t>
            </a:r>
            <a:r>
              <a:rPr lang="en-IN" dirty="0"/>
              <a:t> the pitfalls.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I want to migrate my workload from on-premise to AWS Cloud</a:t>
            </a:r>
          </a:p>
          <a:p>
            <a:pPr marL="0" indent="0">
              <a:buNone/>
            </a:pPr>
            <a:r>
              <a:rPr lang="en-IN" dirty="0" err="1"/>
              <a:t>No..no..Azure</a:t>
            </a:r>
            <a:r>
              <a:rPr lang="en-IN" dirty="0"/>
              <a:t>., no </a:t>
            </a:r>
            <a:r>
              <a:rPr lang="en-IN" dirty="0" err="1"/>
              <a:t>GCP..You</a:t>
            </a:r>
            <a:r>
              <a:rPr lang="en-IN" dirty="0"/>
              <a:t> tell me </a:t>
            </a:r>
            <a:r>
              <a:rPr lang="en-IN" b="1" dirty="0">
                <a:solidFill>
                  <a:srgbClr val="FFFF00"/>
                </a:solidFill>
              </a:rPr>
              <a:t>where should I go?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049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BB2E-BEB2-47D9-875E-8E26ED368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How can I confirm that the data is written to disk?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72380C-5682-441C-BBFC-5748EB475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250" y="2052638"/>
            <a:ext cx="8767376" cy="41957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C200E5-5EEA-4428-ACB9-FB5AD3331751}"/>
              </a:ext>
            </a:extLst>
          </p:cNvPr>
          <p:cNvCxnSpPr/>
          <p:nvPr/>
        </p:nvCxnSpPr>
        <p:spPr>
          <a:xfrm>
            <a:off x="1400175" y="97155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10CAF9-24F0-4C82-B2AF-5983811DB649}"/>
              </a:ext>
            </a:extLst>
          </p:cNvPr>
          <p:cNvCxnSpPr>
            <a:cxnSpLocks/>
          </p:cNvCxnSpPr>
          <p:nvPr/>
        </p:nvCxnSpPr>
        <p:spPr>
          <a:xfrm>
            <a:off x="2990850" y="2762250"/>
            <a:ext cx="5314950" cy="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04E752-44AF-4B95-BF18-3ED42F2B2190}"/>
              </a:ext>
            </a:extLst>
          </p:cNvPr>
          <p:cNvCxnSpPr>
            <a:cxnSpLocks/>
          </p:cNvCxnSpPr>
          <p:nvPr/>
        </p:nvCxnSpPr>
        <p:spPr>
          <a:xfrm>
            <a:off x="2219325" y="5934075"/>
            <a:ext cx="394335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03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9ED7-DF25-447B-9E03-005A32F6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02" y="515832"/>
            <a:ext cx="9404723" cy="140053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Can I control the activity?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15970-E7C0-4C28-B38F-F2C7890F1FDA}"/>
              </a:ext>
            </a:extLst>
          </p:cNvPr>
          <p:cNvSpPr/>
          <p:nvPr/>
        </p:nvSpPr>
        <p:spPr>
          <a:xfrm>
            <a:off x="5460715" y="5146276"/>
            <a:ext cx="2264059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r>
              <a:rPr lang="en-US" strike="sngStrike" dirty="0"/>
              <a:t>754| 1|100</a:t>
            </a:r>
            <a:r>
              <a:rPr lang="en-US" dirty="0"/>
              <a:t> (AV)</a:t>
            </a:r>
            <a:r>
              <a:rPr lang="en-US" strike="sngStrike" dirty="0"/>
              <a:t> </a:t>
            </a:r>
            <a:r>
              <a:rPr lang="en-US" dirty="0"/>
              <a:t>755|1 |200	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66961F-0675-47F8-86F8-8AEEE0C3E56A}"/>
              </a:ext>
            </a:extLst>
          </p:cNvPr>
          <p:cNvSpPr/>
          <p:nvPr/>
        </p:nvSpPr>
        <p:spPr>
          <a:xfrm>
            <a:off x="6881812" y="3618469"/>
            <a:ext cx="187166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bgwriter</a:t>
            </a:r>
            <a:endParaRPr lang="en-IN" b="1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7968D935-81CE-4367-9700-DFC379AAD573}"/>
              </a:ext>
            </a:extLst>
          </p:cNvPr>
          <p:cNvSpPr/>
          <p:nvPr/>
        </p:nvSpPr>
        <p:spPr>
          <a:xfrm>
            <a:off x="5924550" y="2837225"/>
            <a:ext cx="552450" cy="2287225"/>
          </a:xfrm>
          <a:custGeom>
            <a:avLst/>
            <a:gdLst>
              <a:gd name="connsiteX0" fmla="*/ 0 w 514350"/>
              <a:gd name="connsiteY0" fmla="*/ 2287225 h 2287225"/>
              <a:gd name="connsiteX1" fmla="*/ 9525 w 514350"/>
              <a:gd name="connsiteY1" fmla="*/ 2011000 h 2287225"/>
              <a:gd name="connsiteX2" fmla="*/ 28575 w 514350"/>
              <a:gd name="connsiteY2" fmla="*/ 1849075 h 2287225"/>
              <a:gd name="connsiteX3" fmla="*/ 38100 w 514350"/>
              <a:gd name="connsiteY3" fmla="*/ 1753825 h 2287225"/>
              <a:gd name="connsiteX4" fmla="*/ 47625 w 514350"/>
              <a:gd name="connsiteY4" fmla="*/ 296500 h 2287225"/>
              <a:gd name="connsiteX5" fmla="*/ 85725 w 514350"/>
              <a:gd name="connsiteY5" fmla="*/ 153625 h 2287225"/>
              <a:gd name="connsiteX6" fmla="*/ 123825 w 514350"/>
              <a:gd name="connsiteY6" fmla="*/ 86950 h 2287225"/>
              <a:gd name="connsiteX7" fmla="*/ 161925 w 514350"/>
              <a:gd name="connsiteY7" fmla="*/ 39325 h 2287225"/>
              <a:gd name="connsiteX8" fmla="*/ 209550 w 514350"/>
              <a:gd name="connsiteY8" fmla="*/ 29800 h 2287225"/>
              <a:gd name="connsiteX9" fmla="*/ 238125 w 514350"/>
              <a:gd name="connsiteY9" fmla="*/ 20275 h 2287225"/>
              <a:gd name="connsiteX10" fmla="*/ 295275 w 514350"/>
              <a:gd name="connsiteY10" fmla="*/ 10750 h 2287225"/>
              <a:gd name="connsiteX11" fmla="*/ 323850 w 514350"/>
              <a:gd name="connsiteY11" fmla="*/ 1225 h 2287225"/>
              <a:gd name="connsiteX12" fmla="*/ 514350 w 514350"/>
              <a:gd name="connsiteY12" fmla="*/ 1225 h 228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350" h="2287225">
                <a:moveTo>
                  <a:pt x="0" y="2287225"/>
                </a:moveTo>
                <a:cubicBezTo>
                  <a:pt x="3175" y="2195150"/>
                  <a:pt x="3529" y="2102934"/>
                  <a:pt x="9525" y="2011000"/>
                </a:cubicBezTo>
                <a:cubicBezTo>
                  <a:pt x="13062" y="1956768"/>
                  <a:pt x="22573" y="1903090"/>
                  <a:pt x="28575" y="1849075"/>
                </a:cubicBezTo>
                <a:cubicBezTo>
                  <a:pt x="32099" y="1817362"/>
                  <a:pt x="34925" y="1785575"/>
                  <a:pt x="38100" y="1753825"/>
                </a:cubicBezTo>
                <a:cubicBezTo>
                  <a:pt x="41275" y="1268050"/>
                  <a:pt x="38794" y="782205"/>
                  <a:pt x="47625" y="296500"/>
                </a:cubicBezTo>
                <a:cubicBezTo>
                  <a:pt x="49386" y="199665"/>
                  <a:pt x="50931" y="205816"/>
                  <a:pt x="85725" y="153625"/>
                </a:cubicBezTo>
                <a:cubicBezTo>
                  <a:pt x="102450" y="69999"/>
                  <a:pt x="78276" y="132499"/>
                  <a:pt x="123825" y="86950"/>
                </a:cubicBezTo>
                <a:cubicBezTo>
                  <a:pt x="138200" y="72575"/>
                  <a:pt x="145009" y="50602"/>
                  <a:pt x="161925" y="39325"/>
                </a:cubicBezTo>
                <a:cubicBezTo>
                  <a:pt x="175395" y="30345"/>
                  <a:pt x="193844" y="33727"/>
                  <a:pt x="209550" y="29800"/>
                </a:cubicBezTo>
                <a:cubicBezTo>
                  <a:pt x="219290" y="27365"/>
                  <a:pt x="228324" y="22453"/>
                  <a:pt x="238125" y="20275"/>
                </a:cubicBezTo>
                <a:cubicBezTo>
                  <a:pt x="256978" y="16085"/>
                  <a:pt x="276422" y="14940"/>
                  <a:pt x="295275" y="10750"/>
                </a:cubicBezTo>
                <a:cubicBezTo>
                  <a:pt x="305076" y="8572"/>
                  <a:pt x="313819" y="1661"/>
                  <a:pt x="323850" y="1225"/>
                </a:cubicBezTo>
                <a:cubicBezTo>
                  <a:pt x="387290" y="-1533"/>
                  <a:pt x="450850" y="1225"/>
                  <a:pt x="514350" y="12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EA4F7DE-9646-4AA6-A717-D39E0C40ADDF}"/>
              </a:ext>
            </a:extLst>
          </p:cNvPr>
          <p:cNvSpPr/>
          <p:nvPr/>
        </p:nvSpPr>
        <p:spPr>
          <a:xfrm>
            <a:off x="6274336" y="2724150"/>
            <a:ext cx="221714" cy="285894"/>
          </a:xfrm>
          <a:custGeom>
            <a:avLst/>
            <a:gdLst>
              <a:gd name="connsiteX0" fmla="*/ 21689 w 221714"/>
              <a:gd name="connsiteY0" fmla="*/ 0 h 285894"/>
              <a:gd name="connsiteX1" fmla="*/ 116939 w 221714"/>
              <a:gd name="connsiteY1" fmla="*/ 28575 h 285894"/>
              <a:gd name="connsiteX2" fmla="*/ 183614 w 221714"/>
              <a:gd name="connsiteY2" fmla="*/ 66675 h 285894"/>
              <a:gd name="connsiteX3" fmla="*/ 202664 w 221714"/>
              <a:gd name="connsiteY3" fmla="*/ 133350 h 285894"/>
              <a:gd name="connsiteX4" fmla="*/ 145514 w 221714"/>
              <a:gd name="connsiteY4" fmla="*/ 142875 h 285894"/>
              <a:gd name="connsiteX5" fmla="*/ 78839 w 221714"/>
              <a:gd name="connsiteY5" fmla="*/ 180975 h 285894"/>
              <a:gd name="connsiteX6" fmla="*/ 12164 w 221714"/>
              <a:gd name="connsiteY6" fmla="*/ 219075 h 285894"/>
              <a:gd name="connsiteX7" fmla="*/ 12164 w 221714"/>
              <a:gd name="connsiteY7" fmla="*/ 285750 h 285894"/>
              <a:gd name="connsiteX8" fmla="*/ 59789 w 221714"/>
              <a:gd name="connsiteY8" fmla="*/ 228600 h 285894"/>
              <a:gd name="connsiteX9" fmla="*/ 116939 w 221714"/>
              <a:gd name="connsiteY9" fmla="*/ 190500 h 285894"/>
              <a:gd name="connsiteX10" fmla="*/ 183614 w 221714"/>
              <a:gd name="connsiteY10" fmla="*/ 152400 h 285894"/>
              <a:gd name="connsiteX11" fmla="*/ 221714 w 221714"/>
              <a:gd name="connsiteY11" fmla="*/ 123825 h 2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14" h="285894">
                <a:moveTo>
                  <a:pt x="21689" y="0"/>
                </a:moveTo>
                <a:cubicBezTo>
                  <a:pt x="60124" y="7687"/>
                  <a:pt x="81695" y="8995"/>
                  <a:pt x="116939" y="28575"/>
                </a:cubicBezTo>
                <a:cubicBezTo>
                  <a:pt x="203437" y="76629"/>
                  <a:pt x="114449" y="43620"/>
                  <a:pt x="183614" y="66675"/>
                </a:cubicBezTo>
                <a:cubicBezTo>
                  <a:pt x="196217" y="79278"/>
                  <a:pt x="239974" y="106700"/>
                  <a:pt x="202664" y="133350"/>
                </a:cubicBezTo>
                <a:cubicBezTo>
                  <a:pt x="186949" y="144575"/>
                  <a:pt x="164564" y="139700"/>
                  <a:pt x="145514" y="142875"/>
                </a:cubicBezTo>
                <a:cubicBezTo>
                  <a:pt x="75896" y="189287"/>
                  <a:pt x="163432" y="132636"/>
                  <a:pt x="78839" y="180975"/>
                </a:cubicBezTo>
                <a:cubicBezTo>
                  <a:pt x="-15403" y="234827"/>
                  <a:pt x="127299" y="161508"/>
                  <a:pt x="12164" y="219075"/>
                </a:cubicBezTo>
                <a:cubicBezTo>
                  <a:pt x="9084" y="228316"/>
                  <a:pt x="-13596" y="279310"/>
                  <a:pt x="12164" y="285750"/>
                </a:cubicBezTo>
                <a:cubicBezTo>
                  <a:pt x="25428" y="289066"/>
                  <a:pt x="53158" y="234402"/>
                  <a:pt x="59789" y="228600"/>
                </a:cubicBezTo>
                <a:cubicBezTo>
                  <a:pt x="77019" y="213523"/>
                  <a:pt x="97889" y="203200"/>
                  <a:pt x="116939" y="190500"/>
                </a:cubicBezTo>
                <a:cubicBezTo>
                  <a:pt x="145637" y="171368"/>
                  <a:pt x="149777" y="166902"/>
                  <a:pt x="183614" y="152400"/>
                </a:cubicBezTo>
                <a:cubicBezTo>
                  <a:pt x="221064" y="136350"/>
                  <a:pt x="206186" y="154882"/>
                  <a:pt x="221714" y="1238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EB54FF5-B281-4747-BCD8-18BBEA7E4E63}"/>
              </a:ext>
            </a:extLst>
          </p:cNvPr>
          <p:cNvSpPr/>
          <p:nvPr/>
        </p:nvSpPr>
        <p:spPr>
          <a:xfrm>
            <a:off x="5610225" y="3829050"/>
            <a:ext cx="28628" cy="228600"/>
          </a:xfrm>
          <a:custGeom>
            <a:avLst/>
            <a:gdLst>
              <a:gd name="connsiteX0" fmla="*/ 0 w 28628"/>
              <a:gd name="connsiteY0" fmla="*/ 0 h 228600"/>
              <a:gd name="connsiteX1" fmla="*/ 19050 w 28628"/>
              <a:gd name="connsiteY1" fmla="*/ 133350 h 228600"/>
              <a:gd name="connsiteX2" fmla="*/ 28575 w 28628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28" h="228600">
                <a:moveTo>
                  <a:pt x="0" y="0"/>
                </a:moveTo>
                <a:lnTo>
                  <a:pt x="19050" y="133350"/>
                </a:lnTo>
                <a:cubicBezTo>
                  <a:pt x="29922" y="209454"/>
                  <a:pt x="28575" y="177574"/>
                  <a:pt x="28575" y="22860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01C1210-2D70-4230-A3DB-8E87961289B0}"/>
              </a:ext>
            </a:extLst>
          </p:cNvPr>
          <p:cNvSpPr/>
          <p:nvPr/>
        </p:nvSpPr>
        <p:spPr>
          <a:xfrm>
            <a:off x="5385768" y="3733166"/>
            <a:ext cx="409872" cy="416995"/>
          </a:xfrm>
          <a:custGeom>
            <a:avLst/>
            <a:gdLst>
              <a:gd name="connsiteX0" fmla="*/ 291132 w 409872"/>
              <a:gd name="connsiteY0" fmla="*/ 19684 h 416995"/>
              <a:gd name="connsiteX1" fmla="*/ 243507 w 409872"/>
              <a:gd name="connsiteY1" fmla="*/ 634 h 416995"/>
              <a:gd name="connsiteX2" fmla="*/ 148257 w 409872"/>
              <a:gd name="connsiteY2" fmla="*/ 38734 h 416995"/>
              <a:gd name="connsiteX3" fmla="*/ 91107 w 409872"/>
              <a:gd name="connsiteY3" fmla="*/ 95884 h 416995"/>
              <a:gd name="connsiteX4" fmla="*/ 14907 w 409872"/>
              <a:gd name="connsiteY4" fmla="*/ 200659 h 416995"/>
              <a:gd name="connsiteX5" fmla="*/ 14907 w 409872"/>
              <a:gd name="connsiteY5" fmla="*/ 372109 h 416995"/>
              <a:gd name="connsiteX6" fmla="*/ 43482 w 409872"/>
              <a:gd name="connsiteY6" fmla="*/ 400684 h 416995"/>
              <a:gd name="connsiteX7" fmla="*/ 81582 w 409872"/>
              <a:gd name="connsiteY7" fmla="*/ 410209 h 416995"/>
              <a:gd name="connsiteX8" fmla="*/ 338757 w 409872"/>
              <a:gd name="connsiteY8" fmla="*/ 381634 h 416995"/>
              <a:gd name="connsiteX9" fmla="*/ 367332 w 409872"/>
              <a:gd name="connsiteY9" fmla="*/ 353059 h 416995"/>
              <a:gd name="connsiteX10" fmla="*/ 376857 w 409872"/>
              <a:gd name="connsiteY10" fmla="*/ 324484 h 416995"/>
              <a:gd name="connsiteX11" fmla="*/ 405432 w 409872"/>
              <a:gd name="connsiteY11" fmla="*/ 295909 h 416995"/>
              <a:gd name="connsiteX12" fmla="*/ 395907 w 409872"/>
              <a:gd name="connsiteY12" fmla="*/ 67309 h 416995"/>
              <a:gd name="connsiteX13" fmla="*/ 338757 w 409872"/>
              <a:gd name="connsiteY13" fmla="*/ 29209 h 416995"/>
              <a:gd name="connsiteX14" fmla="*/ 233982 w 409872"/>
              <a:gd name="connsiteY14" fmla="*/ 10159 h 4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872" h="416995">
                <a:moveTo>
                  <a:pt x="291132" y="19684"/>
                </a:moveTo>
                <a:cubicBezTo>
                  <a:pt x="275257" y="13334"/>
                  <a:pt x="260535" y="2182"/>
                  <a:pt x="243507" y="634"/>
                </a:cubicBezTo>
                <a:cubicBezTo>
                  <a:pt x="199486" y="-3368"/>
                  <a:pt x="178144" y="11836"/>
                  <a:pt x="148257" y="38734"/>
                </a:cubicBezTo>
                <a:cubicBezTo>
                  <a:pt x="128232" y="56756"/>
                  <a:pt x="107271" y="74331"/>
                  <a:pt x="91107" y="95884"/>
                </a:cubicBezTo>
                <a:cubicBezTo>
                  <a:pt x="27088" y="181242"/>
                  <a:pt x="51569" y="145666"/>
                  <a:pt x="14907" y="200659"/>
                </a:cubicBezTo>
                <a:cubicBezTo>
                  <a:pt x="-1796" y="267469"/>
                  <a:pt x="-7910" y="275138"/>
                  <a:pt x="14907" y="372109"/>
                </a:cubicBezTo>
                <a:cubicBezTo>
                  <a:pt x="17992" y="385221"/>
                  <a:pt x="31786" y="394001"/>
                  <a:pt x="43482" y="400684"/>
                </a:cubicBezTo>
                <a:cubicBezTo>
                  <a:pt x="54848" y="407179"/>
                  <a:pt x="68882" y="407034"/>
                  <a:pt x="81582" y="410209"/>
                </a:cubicBezTo>
                <a:cubicBezTo>
                  <a:pt x="192539" y="405586"/>
                  <a:pt x="266100" y="442182"/>
                  <a:pt x="338757" y="381634"/>
                </a:cubicBezTo>
                <a:cubicBezTo>
                  <a:pt x="349105" y="373010"/>
                  <a:pt x="357807" y="362584"/>
                  <a:pt x="367332" y="353059"/>
                </a:cubicBezTo>
                <a:cubicBezTo>
                  <a:pt x="370507" y="343534"/>
                  <a:pt x="371288" y="332838"/>
                  <a:pt x="376857" y="324484"/>
                </a:cubicBezTo>
                <a:cubicBezTo>
                  <a:pt x="384329" y="313276"/>
                  <a:pt x="404437" y="309343"/>
                  <a:pt x="405432" y="295909"/>
                </a:cubicBezTo>
                <a:cubicBezTo>
                  <a:pt x="411066" y="219851"/>
                  <a:pt x="414404" y="141298"/>
                  <a:pt x="395907" y="67309"/>
                </a:cubicBezTo>
                <a:cubicBezTo>
                  <a:pt x="390354" y="45097"/>
                  <a:pt x="360477" y="36449"/>
                  <a:pt x="338757" y="29209"/>
                </a:cubicBezTo>
                <a:cubicBezTo>
                  <a:pt x="266547" y="5139"/>
                  <a:pt x="301687" y="10159"/>
                  <a:pt x="233982" y="1015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7B653-0757-4A25-930D-6B2356C25024}"/>
              </a:ext>
            </a:extLst>
          </p:cNvPr>
          <p:cNvSpPr/>
          <p:nvPr/>
        </p:nvSpPr>
        <p:spPr>
          <a:xfrm>
            <a:off x="6512461" y="2181265"/>
            <a:ext cx="1762125" cy="7891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1|200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BF220F-ED1A-402A-9A1F-2B0733368234}"/>
              </a:ext>
            </a:extLst>
          </p:cNvPr>
          <p:cNvSpPr/>
          <p:nvPr/>
        </p:nvSpPr>
        <p:spPr>
          <a:xfrm>
            <a:off x="8274586" y="2181265"/>
            <a:ext cx="1762125" cy="7891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 |200</a:t>
            </a:r>
            <a:endParaRPr lang="en-I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2CA285-FB86-4989-B2B5-EAE04EC8B9F8}"/>
              </a:ext>
            </a:extLst>
          </p:cNvPr>
          <p:cNvSpPr/>
          <p:nvPr/>
        </p:nvSpPr>
        <p:spPr>
          <a:xfrm>
            <a:off x="8834437" y="3580729"/>
            <a:ext cx="2014538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WAL Writer</a:t>
            </a:r>
            <a:endParaRPr lang="en-IN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487CB-BDB8-4127-B633-D4C124B53126}"/>
              </a:ext>
            </a:extLst>
          </p:cNvPr>
          <p:cNvSpPr/>
          <p:nvPr/>
        </p:nvSpPr>
        <p:spPr>
          <a:xfrm>
            <a:off x="7798327" y="5133975"/>
            <a:ext cx="1651118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754 #before checkpoint</a:t>
            </a:r>
          </a:p>
          <a:p>
            <a:pPr algn="ctr"/>
            <a:endParaRPr lang="en-US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755 #after checkpoint</a:t>
            </a:r>
            <a:endParaRPr lang="en-IN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DB3F37-6B1D-4D2B-92D4-3E64EA8B84EC}"/>
              </a:ext>
            </a:extLst>
          </p:cNvPr>
          <p:cNvSpPr/>
          <p:nvPr/>
        </p:nvSpPr>
        <p:spPr>
          <a:xfrm>
            <a:off x="9506594" y="5114927"/>
            <a:ext cx="1762125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 |200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DBD0D-0C59-4785-8A4A-E267A3899692}"/>
              </a:ext>
            </a:extLst>
          </p:cNvPr>
          <p:cNvSpPr txBox="1"/>
          <p:nvPr/>
        </p:nvSpPr>
        <p:spPr>
          <a:xfrm>
            <a:off x="5795640" y="605853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Datafile</a:t>
            </a:r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F1A0E4-CAEA-4078-8DC3-7B69C2D55987}"/>
              </a:ext>
            </a:extLst>
          </p:cNvPr>
          <p:cNvSpPr txBox="1"/>
          <p:nvPr/>
        </p:nvSpPr>
        <p:spPr>
          <a:xfrm>
            <a:off x="7769722" y="6058531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file</a:t>
            </a:r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FD8A21-55CC-48EF-880C-9193FA579053}"/>
              </a:ext>
            </a:extLst>
          </p:cNvPr>
          <p:cNvSpPr txBox="1"/>
          <p:nvPr/>
        </p:nvSpPr>
        <p:spPr>
          <a:xfrm>
            <a:off x="9855298" y="605853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 file</a:t>
            </a:r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C8DCF15-D1BF-4962-8BDF-C7D9F35A431F}"/>
              </a:ext>
            </a:extLst>
          </p:cNvPr>
          <p:cNvSpPr/>
          <p:nvPr/>
        </p:nvSpPr>
        <p:spPr>
          <a:xfrm>
            <a:off x="10557623" y="2244342"/>
            <a:ext cx="724780" cy="555391"/>
          </a:xfrm>
          <a:custGeom>
            <a:avLst/>
            <a:gdLst>
              <a:gd name="connsiteX0" fmla="*/ 685800 w 724780"/>
              <a:gd name="connsiteY0" fmla="*/ 18442 h 555391"/>
              <a:gd name="connsiteX1" fmla="*/ 723900 w 724780"/>
              <a:gd name="connsiteY1" fmla="*/ 380392 h 555391"/>
              <a:gd name="connsiteX2" fmla="*/ 685800 w 724780"/>
              <a:gd name="connsiteY2" fmla="*/ 485167 h 555391"/>
              <a:gd name="connsiteX3" fmla="*/ 628650 w 724780"/>
              <a:gd name="connsiteY3" fmla="*/ 504217 h 555391"/>
              <a:gd name="connsiteX4" fmla="*/ 38100 w 724780"/>
              <a:gd name="connsiteY4" fmla="*/ 418492 h 555391"/>
              <a:gd name="connsiteX5" fmla="*/ 28575 w 724780"/>
              <a:gd name="connsiteY5" fmla="*/ 304192 h 555391"/>
              <a:gd name="connsiteX6" fmla="*/ 0 w 724780"/>
              <a:gd name="connsiteY6" fmla="*/ 247042 h 555391"/>
              <a:gd name="connsiteX7" fmla="*/ 9525 w 724780"/>
              <a:gd name="connsiteY7" fmla="*/ 161317 h 555391"/>
              <a:gd name="connsiteX8" fmla="*/ 19050 w 724780"/>
              <a:gd name="connsiteY8" fmla="*/ 132742 h 555391"/>
              <a:gd name="connsiteX9" fmla="*/ 47625 w 724780"/>
              <a:gd name="connsiteY9" fmla="*/ 123217 h 555391"/>
              <a:gd name="connsiteX10" fmla="*/ 85725 w 724780"/>
              <a:gd name="connsiteY10" fmla="*/ 94642 h 555391"/>
              <a:gd name="connsiteX11" fmla="*/ 228600 w 724780"/>
              <a:gd name="connsiteY11" fmla="*/ 75592 h 555391"/>
              <a:gd name="connsiteX12" fmla="*/ 657225 w 724780"/>
              <a:gd name="connsiteY12" fmla="*/ 56542 h 555391"/>
              <a:gd name="connsiteX13" fmla="*/ 685800 w 724780"/>
              <a:gd name="connsiteY13" fmla="*/ 18442 h 55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4780" h="555391">
                <a:moveTo>
                  <a:pt x="685800" y="18442"/>
                </a:moveTo>
                <a:cubicBezTo>
                  <a:pt x="696912" y="72417"/>
                  <a:pt x="716005" y="259333"/>
                  <a:pt x="723900" y="380392"/>
                </a:cubicBezTo>
                <a:cubicBezTo>
                  <a:pt x="726665" y="422782"/>
                  <a:pt x="725129" y="463318"/>
                  <a:pt x="685800" y="485167"/>
                </a:cubicBezTo>
                <a:cubicBezTo>
                  <a:pt x="668247" y="494919"/>
                  <a:pt x="628650" y="504217"/>
                  <a:pt x="628650" y="504217"/>
                </a:cubicBezTo>
                <a:cubicBezTo>
                  <a:pt x="109359" y="487191"/>
                  <a:pt x="65278" y="676679"/>
                  <a:pt x="38100" y="418492"/>
                </a:cubicBezTo>
                <a:cubicBezTo>
                  <a:pt x="34098" y="380470"/>
                  <a:pt x="36869" y="341514"/>
                  <a:pt x="28575" y="304192"/>
                </a:cubicBezTo>
                <a:cubicBezTo>
                  <a:pt x="23955" y="283401"/>
                  <a:pt x="9525" y="266092"/>
                  <a:pt x="0" y="247042"/>
                </a:cubicBezTo>
                <a:cubicBezTo>
                  <a:pt x="3175" y="218467"/>
                  <a:pt x="4798" y="189677"/>
                  <a:pt x="9525" y="161317"/>
                </a:cubicBezTo>
                <a:cubicBezTo>
                  <a:pt x="11176" y="151413"/>
                  <a:pt x="11950" y="139842"/>
                  <a:pt x="19050" y="132742"/>
                </a:cubicBezTo>
                <a:cubicBezTo>
                  <a:pt x="26150" y="125642"/>
                  <a:pt x="38100" y="126392"/>
                  <a:pt x="47625" y="123217"/>
                </a:cubicBezTo>
                <a:cubicBezTo>
                  <a:pt x="60325" y="113692"/>
                  <a:pt x="70806" y="100067"/>
                  <a:pt x="85725" y="94642"/>
                </a:cubicBezTo>
                <a:cubicBezTo>
                  <a:pt x="92542" y="92163"/>
                  <a:pt x="227264" y="75740"/>
                  <a:pt x="228600" y="75592"/>
                </a:cubicBezTo>
                <a:cubicBezTo>
                  <a:pt x="406756" y="55797"/>
                  <a:pt x="388508" y="64220"/>
                  <a:pt x="657225" y="56542"/>
                </a:cubicBezTo>
                <a:cubicBezTo>
                  <a:pt x="691824" y="45009"/>
                  <a:pt x="674688" y="-35533"/>
                  <a:pt x="685800" y="18442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23C4960-F058-449C-AB22-9E9660220F08}"/>
              </a:ext>
            </a:extLst>
          </p:cNvPr>
          <p:cNvSpPr/>
          <p:nvPr/>
        </p:nvSpPr>
        <p:spPr>
          <a:xfrm>
            <a:off x="10848975" y="2761804"/>
            <a:ext cx="409575" cy="339351"/>
          </a:xfrm>
          <a:custGeom>
            <a:avLst/>
            <a:gdLst>
              <a:gd name="connsiteX0" fmla="*/ 0 w 409575"/>
              <a:gd name="connsiteY0" fmla="*/ 333375 h 333375"/>
              <a:gd name="connsiteX1" fmla="*/ 66675 w 409575"/>
              <a:gd name="connsiteY1" fmla="*/ 190500 h 333375"/>
              <a:gd name="connsiteX2" fmla="*/ 95250 w 409575"/>
              <a:gd name="connsiteY2" fmla="*/ 123825 h 333375"/>
              <a:gd name="connsiteX3" fmla="*/ 133350 w 409575"/>
              <a:gd name="connsiteY3" fmla="*/ 66675 h 333375"/>
              <a:gd name="connsiteX4" fmla="*/ 142875 w 409575"/>
              <a:gd name="connsiteY4" fmla="*/ 38100 h 333375"/>
              <a:gd name="connsiteX5" fmla="*/ 200025 w 409575"/>
              <a:gd name="connsiteY5" fmla="*/ 0 h 333375"/>
              <a:gd name="connsiteX6" fmla="*/ 295275 w 409575"/>
              <a:gd name="connsiteY6" fmla="*/ 47625 h 333375"/>
              <a:gd name="connsiteX7" fmla="*/ 323850 w 409575"/>
              <a:gd name="connsiteY7" fmla="*/ 85725 h 333375"/>
              <a:gd name="connsiteX8" fmla="*/ 361950 w 409575"/>
              <a:gd name="connsiteY8" fmla="*/ 142875 h 333375"/>
              <a:gd name="connsiteX9" fmla="*/ 371475 w 409575"/>
              <a:gd name="connsiteY9" fmla="*/ 180975 h 333375"/>
              <a:gd name="connsiteX10" fmla="*/ 390525 w 409575"/>
              <a:gd name="connsiteY10" fmla="*/ 228600 h 333375"/>
              <a:gd name="connsiteX11" fmla="*/ 409575 w 409575"/>
              <a:gd name="connsiteY11" fmla="*/ 2571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9575" h="333375">
                <a:moveTo>
                  <a:pt x="0" y="333375"/>
                </a:moveTo>
                <a:cubicBezTo>
                  <a:pt x="22225" y="285750"/>
                  <a:pt x="45330" y="238526"/>
                  <a:pt x="66675" y="190500"/>
                </a:cubicBezTo>
                <a:cubicBezTo>
                  <a:pt x="89198" y="139823"/>
                  <a:pt x="59678" y="183112"/>
                  <a:pt x="95250" y="123825"/>
                </a:cubicBezTo>
                <a:cubicBezTo>
                  <a:pt x="107030" y="104192"/>
                  <a:pt x="126110" y="88395"/>
                  <a:pt x="133350" y="66675"/>
                </a:cubicBezTo>
                <a:cubicBezTo>
                  <a:pt x="136525" y="57150"/>
                  <a:pt x="135775" y="45200"/>
                  <a:pt x="142875" y="38100"/>
                </a:cubicBezTo>
                <a:cubicBezTo>
                  <a:pt x="159064" y="21911"/>
                  <a:pt x="200025" y="0"/>
                  <a:pt x="200025" y="0"/>
                </a:cubicBezTo>
                <a:cubicBezTo>
                  <a:pt x="294008" y="23496"/>
                  <a:pt x="258783" y="-3464"/>
                  <a:pt x="295275" y="47625"/>
                </a:cubicBezTo>
                <a:cubicBezTo>
                  <a:pt x="304502" y="60543"/>
                  <a:pt x="314325" y="73025"/>
                  <a:pt x="323850" y="85725"/>
                </a:cubicBezTo>
                <a:cubicBezTo>
                  <a:pt x="353589" y="174942"/>
                  <a:pt x="304871" y="42986"/>
                  <a:pt x="361950" y="142875"/>
                </a:cubicBezTo>
                <a:cubicBezTo>
                  <a:pt x="368445" y="154241"/>
                  <a:pt x="367335" y="168556"/>
                  <a:pt x="371475" y="180975"/>
                </a:cubicBezTo>
                <a:cubicBezTo>
                  <a:pt x="376882" y="197195"/>
                  <a:pt x="382879" y="213307"/>
                  <a:pt x="390525" y="228600"/>
                </a:cubicBezTo>
                <a:cubicBezTo>
                  <a:pt x="395645" y="238839"/>
                  <a:pt x="409575" y="257175"/>
                  <a:pt x="409575" y="2571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64FE50-269A-47AA-9733-F1E5126587AA}"/>
              </a:ext>
            </a:extLst>
          </p:cNvPr>
          <p:cNvSpPr/>
          <p:nvPr/>
        </p:nvSpPr>
        <p:spPr>
          <a:xfrm>
            <a:off x="10048875" y="2667000"/>
            <a:ext cx="523875" cy="0"/>
          </a:xfrm>
          <a:custGeom>
            <a:avLst/>
            <a:gdLst>
              <a:gd name="connsiteX0" fmla="*/ 0 w 523875"/>
              <a:gd name="connsiteY0" fmla="*/ 0 h 0"/>
              <a:gd name="connsiteX1" fmla="*/ 523875 w 523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">
                <a:moveTo>
                  <a:pt x="0" y="0"/>
                </a:moveTo>
                <a:lnTo>
                  <a:pt x="523875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A05126-32CA-4695-A622-77EA494B58F7}"/>
              </a:ext>
            </a:extLst>
          </p:cNvPr>
          <p:cNvSpPr/>
          <p:nvPr/>
        </p:nvSpPr>
        <p:spPr>
          <a:xfrm>
            <a:off x="9324975" y="2990850"/>
            <a:ext cx="285750" cy="581025"/>
          </a:xfrm>
          <a:custGeom>
            <a:avLst/>
            <a:gdLst>
              <a:gd name="connsiteX0" fmla="*/ 0 w 285750"/>
              <a:gd name="connsiteY0" fmla="*/ 0 h 581025"/>
              <a:gd name="connsiteX1" fmla="*/ 28575 w 285750"/>
              <a:gd name="connsiteY1" fmla="*/ 47625 h 581025"/>
              <a:gd name="connsiteX2" fmla="*/ 38100 w 285750"/>
              <a:gd name="connsiteY2" fmla="*/ 85725 h 581025"/>
              <a:gd name="connsiteX3" fmla="*/ 47625 w 285750"/>
              <a:gd name="connsiteY3" fmla="*/ 114300 h 581025"/>
              <a:gd name="connsiteX4" fmla="*/ 57150 w 285750"/>
              <a:gd name="connsiteY4" fmla="*/ 152400 h 581025"/>
              <a:gd name="connsiteX5" fmla="*/ 76200 w 285750"/>
              <a:gd name="connsiteY5" fmla="*/ 200025 h 581025"/>
              <a:gd name="connsiteX6" fmla="*/ 85725 w 285750"/>
              <a:gd name="connsiteY6" fmla="*/ 228600 h 581025"/>
              <a:gd name="connsiteX7" fmla="*/ 104775 w 285750"/>
              <a:gd name="connsiteY7" fmla="*/ 371475 h 581025"/>
              <a:gd name="connsiteX8" fmla="*/ 142875 w 285750"/>
              <a:gd name="connsiteY8" fmla="*/ 428625 h 581025"/>
              <a:gd name="connsiteX9" fmla="*/ 161925 w 285750"/>
              <a:gd name="connsiteY9" fmla="*/ 457200 h 581025"/>
              <a:gd name="connsiteX10" fmla="*/ 190500 w 285750"/>
              <a:gd name="connsiteY10" fmla="*/ 485775 h 581025"/>
              <a:gd name="connsiteX11" fmla="*/ 209550 w 285750"/>
              <a:gd name="connsiteY11" fmla="*/ 514350 h 581025"/>
              <a:gd name="connsiteX12" fmla="*/ 285750 w 285750"/>
              <a:gd name="connsiteY12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750" h="581025">
                <a:moveTo>
                  <a:pt x="0" y="0"/>
                </a:moveTo>
                <a:cubicBezTo>
                  <a:pt x="9525" y="15875"/>
                  <a:pt x="21056" y="30707"/>
                  <a:pt x="28575" y="47625"/>
                </a:cubicBezTo>
                <a:cubicBezTo>
                  <a:pt x="33892" y="59588"/>
                  <a:pt x="34504" y="73138"/>
                  <a:pt x="38100" y="85725"/>
                </a:cubicBezTo>
                <a:cubicBezTo>
                  <a:pt x="40858" y="95379"/>
                  <a:pt x="44867" y="104646"/>
                  <a:pt x="47625" y="114300"/>
                </a:cubicBezTo>
                <a:cubicBezTo>
                  <a:pt x="51221" y="126887"/>
                  <a:pt x="53010" y="139981"/>
                  <a:pt x="57150" y="152400"/>
                </a:cubicBezTo>
                <a:cubicBezTo>
                  <a:pt x="62557" y="168620"/>
                  <a:pt x="70197" y="184016"/>
                  <a:pt x="76200" y="200025"/>
                </a:cubicBezTo>
                <a:cubicBezTo>
                  <a:pt x="79725" y="209426"/>
                  <a:pt x="82550" y="219075"/>
                  <a:pt x="85725" y="228600"/>
                </a:cubicBezTo>
                <a:cubicBezTo>
                  <a:pt x="85810" y="229367"/>
                  <a:pt x="98297" y="355928"/>
                  <a:pt x="104775" y="371475"/>
                </a:cubicBezTo>
                <a:cubicBezTo>
                  <a:pt x="113581" y="392609"/>
                  <a:pt x="130175" y="409575"/>
                  <a:pt x="142875" y="428625"/>
                </a:cubicBezTo>
                <a:cubicBezTo>
                  <a:pt x="149225" y="438150"/>
                  <a:pt x="153830" y="449105"/>
                  <a:pt x="161925" y="457200"/>
                </a:cubicBezTo>
                <a:cubicBezTo>
                  <a:pt x="171450" y="466725"/>
                  <a:pt x="181876" y="475427"/>
                  <a:pt x="190500" y="485775"/>
                </a:cubicBezTo>
                <a:cubicBezTo>
                  <a:pt x="197829" y="494569"/>
                  <a:pt x="201945" y="505794"/>
                  <a:pt x="209550" y="514350"/>
                </a:cubicBezTo>
                <a:cubicBezTo>
                  <a:pt x="259286" y="570303"/>
                  <a:pt x="245880" y="561090"/>
                  <a:pt x="285750" y="581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08AFCC-CB52-4E47-9410-9E01BF939521}"/>
              </a:ext>
            </a:extLst>
          </p:cNvPr>
          <p:cNvSpPr/>
          <p:nvPr/>
        </p:nvSpPr>
        <p:spPr>
          <a:xfrm>
            <a:off x="10039350" y="4533900"/>
            <a:ext cx="342900" cy="650680"/>
          </a:xfrm>
          <a:custGeom>
            <a:avLst/>
            <a:gdLst>
              <a:gd name="connsiteX0" fmla="*/ 0 w 342900"/>
              <a:gd name="connsiteY0" fmla="*/ 0 h 650680"/>
              <a:gd name="connsiteX1" fmla="*/ 28575 w 342900"/>
              <a:gd name="connsiteY1" fmla="*/ 47625 h 650680"/>
              <a:gd name="connsiteX2" fmla="*/ 47625 w 342900"/>
              <a:gd name="connsiteY2" fmla="*/ 180975 h 650680"/>
              <a:gd name="connsiteX3" fmla="*/ 66675 w 342900"/>
              <a:gd name="connsiteY3" fmla="*/ 238125 h 650680"/>
              <a:gd name="connsiteX4" fmla="*/ 76200 w 342900"/>
              <a:gd name="connsiteY4" fmla="*/ 266700 h 650680"/>
              <a:gd name="connsiteX5" fmla="*/ 104775 w 342900"/>
              <a:gd name="connsiteY5" fmla="*/ 314325 h 650680"/>
              <a:gd name="connsiteX6" fmla="*/ 123825 w 342900"/>
              <a:gd name="connsiteY6" fmla="*/ 361950 h 650680"/>
              <a:gd name="connsiteX7" fmla="*/ 133350 w 342900"/>
              <a:gd name="connsiteY7" fmla="*/ 390525 h 650680"/>
              <a:gd name="connsiteX8" fmla="*/ 171450 w 342900"/>
              <a:gd name="connsiteY8" fmla="*/ 457200 h 650680"/>
              <a:gd name="connsiteX9" fmla="*/ 190500 w 342900"/>
              <a:gd name="connsiteY9" fmla="*/ 514350 h 650680"/>
              <a:gd name="connsiteX10" fmla="*/ 276225 w 342900"/>
              <a:gd name="connsiteY10" fmla="*/ 609600 h 650680"/>
              <a:gd name="connsiteX11" fmla="*/ 314325 w 342900"/>
              <a:gd name="connsiteY11" fmla="*/ 628650 h 650680"/>
              <a:gd name="connsiteX12" fmla="*/ 342900 w 342900"/>
              <a:gd name="connsiteY12" fmla="*/ 647700 h 650680"/>
              <a:gd name="connsiteX13" fmla="*/ 276225 w 342900"/>
              <a:gd name="connsiteY13" fmla="*/ 600075 h 650680"/>
              <a:gd name="connsiteX14" fmla="*/ 219075 w 342900"/>
              <a:gd name="connsiteY14" fmla="*/ 581025 h 65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900" h="650680">
                <a:moveTo>
                  <a:pt x="0" y="0"/>
                </a:moveTo>
                <a:cubicBezTo>
                  <a:pt x="9525" y="15875"/>
                  <a:pt x="20296" y="31066"/>
                  <a:pt x="28575" y="47625"/>
                </a:cubicBezTo>
                <a:cubicBezTo>
                  <a:pt x="47913" y="86300"/>
                  <a:pt x="41652" y="147127"/>
                  <a:pt x="47625" y="180975"/>
                </a:cubicBezTo>
                <a:cubicBezTo>
                  <a:pt x="51115" y="200750"/>
                  <a:pt x="60325" y="219075"/>
                  <a:pt x="66675" y="238125"/>
                </a:cubicBezTo>
                <a:cubicBezTo>
                  <a:pt x="69850" y="247650"/>
                  <a:pt x="71034" y="258091"/>
                  <a:pt x="76200" y="266700"/>
                </a:cubicBezTo>
                <a:cubicBezTo>
                  <a:pt x="85725" y="282575"/>
                  <a:pt x="96496" y="297766"/>
                  <a:pt x="104775" y="314325"/>
                </a:cubicBezTo>
                <a:cubicBezTo>
                  <a:pt x="112421" y="329618"/>
                  <a:pt x="117822" y="345941"/>
                  <a:pt x="123825" y="361950"/>
                </a:cubicBezTo>
                <a:cubicBezTo>
                  <a:pt x="127350" y="371351"/>
                  <a:pt x="128860" y="381545"/>
                  <a:pt x="133350" y="390525"/>
                </a:cubicBezTo>
                <a:cubicBezTo>
                  <a:pt x="167716" y="459258"/>
                  <a:pt x="138052" y="373705"/>
                  <a:pt x="171450" y="457200"/>
                </a:cubicBezTo>
                <a:cubicBezTo>
                  <a:pt x="178908" y="475844"/>
                  <a:pt x="181520" y="496389"/>
                  <a:pt x="190500" y="514350"/>
                </a:cubicBezTo>
                <a:cubicBezTo>
                  <a:pt x="201925" y="537200"/>
                  <a:pt x="264386" y="603681"/>
                  <a:pt x="276225" y="609600"/>
                </a:cubicBezTo>
                <a:cubicBezTo>
                  <a:pt x="288925" y="615950"/>
                  <a:pt x="301997" y="621605"/>
                  <a:pt x="314325" y="628650"/>
                </a:cubicBezTo>
                <a:cubicBezTo>
                  <a:pt x="324264" y="634330"/>
                  <a:pt x="342900" y="659148"/>
                  <a:pt x="342900" y="647700"/>
                </a:cubicBezTo>
                <a:cubicBezTo>
                  <a:pt x="342900" y="629288"/>
                  <a:pt x="285669" y="603853"/>
                  <a:pt x="276225" y="600075"/>
                </a:cubicBezTo>
                <a:cubicBezTo>
                  <a:pt x="257581" y="592617"/>
                  <a:pt x="219075" y="581025"/>
                  <a:pt x="219075" y="581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DB1891-3C18-49AE-BBCE-D44EA2FAF0AC}"/>
              </a:ext>
            </a:extLst>
          </p:cNvPr>
          <p:cNvSpPr/>
          <p:nvPr/>
        </p:nvSpPr>
        <p:spPr>
          <a:xfrm>
            <a:off x="10106025" y="5019675"/>
            <a:ext cx="238125" cy="124760"/>
          </a:xfrm>
          <a:custGeom>
            <a:avLst/>
            <a:gdLst>
              <a:gd name="connsiteX0" fmla="*/ 0 w 238125"/>
              <a:gd name="connsiteY0" fmla="*/ 0 h 124760"/>
              <a:gd name="connsiteX1" fmla="*/ 66675 w 238125"/>
              <a:gd name="connsiteY1" fmla="*/ 57150 h 124760"/>
              <a:gd name="connsiteX2" fmla="*/ 95250 w 238125"/>
              <a:gd name="connsiteY2" fmla="*/ 66675 h 124760"/>
              <a:gd name="connsiteX3" fmla="*/ 123825 w 238125"/>
              <a:gd name="connsiteY3" fmla="*/ 95250 h 124760"/>
              <a:gd name="connsiteX4" fmla="*/ 180975 w 238125"/>
              <a:gd name="connsiteY4" fmla="*/ 123825 h 124760"/>
              <a:gd name="connsiteX5" fmla="*/ 238125 w 238125"/>
              <a:gd name="connsiteY5" fmla="*/ 123825 h 12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" h="124760">
                <a:moveTo>
                  <a:pt x="0" y="0"/>
                </a:moveTo>
                <a:cubicBezTo>
                  <a:pt x="22225" y="19050"/>
                  <a:pt x="42694" y="40364"/>
                  <a:pt x="66675" y="57150"/>
                </a:cubicBezTo>
                <a:cubicBezTo>
                  <a:pt x="74900" y="62908"/>
                  <a:pt x="86896" y="61106"/>
                  <a:pt x="95250" y="66675"/>
                </a:cubicBezTo>
                <a:cubicBezTo>
                  <a:pt x="106458" y="74147"/>
                  <a:pt x="113477" y="86626"/>
                  <a:pt x="123825" y="95250"/>
                </a:cubicBezTo>
                <a:cubicBezTo>
                  <a:pt x="138397" y="107393"/>
                  <a:pt x="161148" y="121622"/>
                  <a:pt x="180975" y="123825"/>
                </a:cubicBezTo>
                <a:cubicBezTo>
                  <a:pt x="199908" y="125929"/>
                  <a:pt x="219075" y="123825"/>
                  <a:pt x="238125" y="1238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26FCEC-9D24-40D4-8E2C-DFF50951EDFB}"/>
              </a:ext>
            </a:extLst>
          </p:cNvPr>
          <p:cNvSpPr/>
          <p:nvPr/>
        </p:nvSpPr>
        <p:spPr>
          <a:xfrm>
            <a:off x="10315563" y="4886325"/>
            <a:ext cx="9537" cy="247650"/>
          </a:xfrm>
          <a:custGeom>
            <a:avLst/>
            <a:gdLst>
              <a:gd name="connsiteX0" fmla="*/ 9537 w 9537"/>
              <a:gd name="connsiteY0" fmla="*/ 0 h 247650"/>
              <a:gd name="connsiteX1" fmla="*/ 12 w 9537"/>
              <a:gd name="connsiteY1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7" h="247650">
                <a:moveTo>
                  <a:pt x="9537" y="0"/>
                </a:moveTo>
                <a:cubicBezTo>
                  <a:pt x="-743" y="215882"/>
                  <a:pt x="12" y="133274"/>
                  <a:pt x="12" y="24765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67C2914-42D0-4A06-B7E3-807609B8CB43}"/>
              </a:ext>
            </a:extLst>
          </p:cNvPr>
          <p:cNvSpPr/>
          <p:nvPr/>
        </p:nvSpPr>
        <p:spPr>
          <a:xfrm>
            <a:off x="10886353" y="3580729"/>
            <a:ext cx="409872" cy="416995"/>
          </a:xfrm>
          <a:custGeom>
            <a:avLst/>
            <a:gdLst>
              <a:gd name="connsiteX0" fmla="*/ 291132 w 409872"/>
              <a:gd name="connsiteY0" fmla="*/ 19684 h 416995"/>
              <a:gd name="connsiteX1" fmla="*/ 243507 w 409872"/>
              <a:gd name="connsiteY1" fmla="*/ 634 h 416995"/>
              <a:gd name="connsiteX2" fmla="*/ 148257 w 409872"/>
              <a:gd name="connsiteY2" fmla="*/ 38734 h 416995"/>
              <a:gd name="connsiteX3" fmla="*/ 91107 w 409872"/>
              <a:gd name="connsiteY3" fmla="*/ 95884 h 416995"/>
              <a:gd name="connsiteX4" fmla="*/ 14907 w 409872"/>
              <a:gd name="connsiteY4" fmla="*/ 200659 h 416995"/>
              <a:gd name="connsiteX5" fmla="*/ 14907 w 409872"/>
              <a:gd name="connsiteY5" fmla="*/ 372109 h 416995"/>
              <a:gd name="connsiteX6" fmla="*/ 43482 w 409872"/>
              <a:gd name="connsiteY6" fmla="*/ 400684 h 416995"/>
              <a:gd name="connsiteX7" fmla="*/ 81582 w 409872"/>
              <a:gd name="connsiteY7" fmla="*/ 410209 h 416995"/>
              <a:gd name="connsiteX8" fmla="*/ 338757 w 409872"/>
              <a:gd name="connsiteY8" fmla="*/ 381634 h 416995"/>
              <a:gd name="connsiteX9" fmla="*/ 367332 w 409872"/>
              <a:gd name="connsiteY9" fmla="*/ 353059 h 416995"/>
              <a:gd name="connsiteX10" fmla="*/ 376857 w 409872"/>
              <a:gd name="connsiteY10" fmla="*/ 324484 h 416995"/>
              <a:gd name="connsiteX11" fmla="*/ 405432 w 409872"/>
              <a:gd name="connsiteY11" fmla="*/ 295909 h 416995"/>
              <a:gd name="connsiteX12" fmla="*/ 395907 w 409872"/>
              <a:gd name="connsiteY12" fmla="*/ 67309 h 416995"/>
              <a:gd name="connsiteX13" fmla="*/ 338757 w 409872"/>
              <a:gd name="connsiteY13" fmla="*/ 29209 h 416995"/>
              <a:gd name="connsiteX14" fmla="*/ 233982 w 409872"/>
              <a:gd name="connsiteY14" fmla="*/ 10159 h 4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872" h="416995">
                <a:moveTo>
                  <a:pt x="291132" y="19684"/>
                </a:moveTo>
                <a:cubicBezTo>
                  <a:pt x="275257" y="13334"/>
                  <a:pt x="260535" y="2182"/>
                  <a:pt x="243507" y="634"/>
                </a:cubicBezTo>
                <a:cubicBezTo>
                  <a:pt x="199486" y="-3368"/>
                  <a:pt x="178144" y="11836"/>
                  <a:pt x="148257" y="38734"/>
                </a:cubicBezTo>
                <a:cubicBezTo>
                  <a:pt x="128232" y="56756"/>
                  <a:pt x="107271" y="74331"/>
                  <a:pt x="91107" y="95884"/>
                </a:cubicBezTo>
                <a:cubicBezTo>
                  <a:pt x="27088" y="181242"/>
                  <a:pt x="51569" y="145666"/>
                  <a:pt x="14907" y="200659"/>
                </a:cubicBezTo>
                <a:cubicBezTo>
                  <a:pt x="-1796" y="267469"/>
                  <a:pt x="-7910" y="275138"/>
                  <a:pt x="14907" y="372109"/>
                </a:cubicBezTo>
                <a:cubicBezTo>
                  <a:pt x="17992" y="385221"/>
                  <a:pt x="31786" y="394001"/>
                  <a:pt x="43482" y="400684"/>
                </a:cubicBezTo>
                <a:cubicBezTo>
                  <a:pt x="54848" y="407179"/>
                  <a:pt x="68882" y="407034"/>
                  <a:pt x="81582" y="410209"/>
                </a:cubicBezTo>
                <a:cubicBezTo>
                  <a:pt x="192539" y="405586"/>
                  <a:pt x="266100" y="442182"/>
                  <a:pt x="338757" y="381634"/>
                </a:cubicBezTo>
                <a:cubicBezTo>
                  <a:pt x="349105" y="373010"/>
                  <a:pt x="357807" y="362584"/>
                  <a:pt x="367332" y="353059"/>
                </a:cubicBezTo>
                <a:cubicBezTo>
                  <a:pt x="370507" y="343534"/>
                  <a:pt x="371288" y="332838"/>
                  <a:pt x="376857" y="324484"/>
                </a:cubicBezTo>
                <a:cubicBezTo>
                  <a:pt x="384329" y="313276"/>
                  <a:pt x="404437" y="309343"/>
                  <a:pt x="405432" y="295909"/>
                </a:cubicBezTo>
                <a:cubicBezTo>
                  <a:pt x="411066" y="219851"/>
                  <a:pt x="414404" y="141298"/>
                  <a:pt x="395907" y="67309"/>
                </a:cubicBezTo>
                <a:cubicBezTo>
                  <a:pt x="390354" y="45097"/>
                  <a:pt x="360477" y="36449"/>
                  <a:pt x="338757" y="29209"/>
                </a:cubicBezTo>
                <a:cubicBezTo>
                  <a:pt x="266547" y="5139"/>
                  <a:pt x="301687" y="10159"/>
                  <a:pt x="233982" y="1015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65CC35-EBFE-4108-98DD-D4E310A05A6F}"/>
              </a:ext>
            </a:extLst>
          </p:cNvPr>
          <p:cNvSpPr/>
          <p:nvPr/>
        </p:nvSpPr>
        <p:spPr>
          <a:xfrm>
            <a:off x="10996039" y="3664851"/>
            <a:ext cx="228600" cy="252085"/>
          </a:xfrm>
          <a:custGeom>
            <a:avLst/>
            <a:gdLst>
              <a:gd name="connsiteX0" fmla="*/ 0 w 228600"/>
              <a:gd name="connsiteY0" fmla="*/ 57150 h 252085"/>
              <a:gd name="connsiteX1" fmla="*/ 76200 w 228600"/>
              <a:gd name="connsiteY1" fmla="*/ 0 h 252085"/>
              <a:gd name="connsiteX2" fmla="*/ 133350 w 228600"/>
              <a:gd name="connsiteY2" fmla="*/ 9525 h 252085"/>
              <a:gd name="connsiteX3" fmla="*/ 142875 w 228600"/>
              <a:gd name="connsiteY3" fmla="*/ 171450 h 252085"/>
              <a:gd name="connsiteX4" fmla="*/ 133350 w 228600"/>
              <a:gd name="connsiteY4" fmla="*/ 200025 h 252085"/>
              <a:gd name="connsiteX5" fmla="*/ 66675 w 228600"/>
              <a:gd name="connsiteY5" fmla="*/ 247650 h 252085"/>
              <a:gd name="connsiteX6" fmla="*/ 104775 w 228600"/>
              <a:gd name="connsiteY6" fmla="*/ 238125 h 252085"/>
              <a:gd name="connsiteX7" fmla="*/ 152400 w 228600"/>
              <a:gd name="connsiteY7" fmla="*/ 228600 h 252085"/>
              <a:gd name="connsiteX8" fmla="*/ 228600 w 228600"/>
              <a:gd name="connsiteY8" fmla="*/ 219075 h 2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" h="252085">
                <a:moveTo>
                  <a:pt x="0" y="57150"/>
                </a:moveTo>
                <a:cubicBezTo>
                  <a:pt x="17551" y="39599"/>
                  <a:pt x="42951" y="0"/>
                  <a:pt x="76200" y="0"/>
                </a:cubicBezTo>
                <a:cubicBezTo>
                  <a:pt x="95513" y="0"/>
                  <a:pt x="114300" y="6350"/>
                  <a:pt x="133350" y="9525"/>
                </a:cubicBezTo>
                <a:cubicBezTo>
                  <a:pt x="175658" y="72987"/>
                  <a:pt x="158903" y="35212"/>
                  <a:pt x="142875" y="171450"/>
                </a:cubicBezTo>
                <a:cubicBezTo>
                  <a:pt x="141702" y="181421"/>
                  <a:pt x="139622" y="192185"/>
                  <a:pt x="133350" y="200025"/>
                </a:cubicBezTo>
                <a:cubicBezTo>
                  <a:pt x="125645" y="209657"/>
                  <a:pt x="66675" y="237479"/>
                  <a:pt x="66675" y="247650"/>
                </a:cubicBezTo>
                <a:cubicBezTo>
                  <a:pt x="66675" y="260741"/>
                  <a:pt x="91996" y="240965"/>
                  <a:pt x="104775" y="238125"/>
                </a:cubicBezTo>
                <a:cubicBezTo>
                  <a:pt x="120579" y="234613"/>
                  <a:pt x="136399" y="231062"/>
                  <a:pt x="152400" y="228600"/>
                </a:cubicBezTo>
                <a:cubicBezTo>
                  <a:pt x="177700" y="224708"/>
                  <a:pt x="228600" y="219075"/>
                  <a:pt x="228600" y="2190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AB58FA-029B-45D5-AB75-45A2DE27357C}"/>
              </a:ext>
            </a:extLst>
          </p:cNvPr>
          <p:cNvSpPr/>
          <p:nvPr/>
        </p:nvSpPr>
        <p:spPr>
          <a:xfrm>
            <a:off x="7600950" y="3048000"/>
            <a:ext cx="123825" cy="619526"/>
          </a:xfrm>
          <a:custGeom>
            <a:avLst/>
            <a:gdLst>
              <a:gd name="connsiteX0" fmla="*/ 0 w 123825"/>
              <a:gd name="connsiteY0" fmla="*/ 0 h 619526"/>
              <a:gd name="connsiteX1" fmla="*/ 38100 w 123825"/>
              <a:gd name="connsiteY1" fmla="*/ 47625 h 619526"/>
              <a:gd name="connsiteX2" fmla="*/ 57150 w 123825"/>
              <a:gd name="connsiteY2" fmla="*/ 123825 h 619526"/>
              <a:gd name="connsiteX3" fmla="*/ 76200 w 123825"/>
              <a:gd name="connsiteY3" fmla="*/ 161925 h 619526"/>
              <a:gd name="connsiteX4" fmla="*/ 85725 w 123825"/>
              <a:gd name="connsiteY4" fmla="*/ 219075 h 619526"/>
              <a:gd name="connsiteX5" fmla="*/ 95250 w 123825"/>
              <a:gd name="connsiteY5" fmla="*/ 257175 h 619526"/>
              <a:gd name="connsiteX6" fmla="*/ 104775 w 123825"/>
              <a:gd name="connsiteY6" fmla="*/ 314325 h 619526"/>
              <a:gd name="connsiteX7" fmla="*/ 123825 w 123825"/>
              <a:gd name="connsiteY7" fmla="*/ 361950 h 619526"/>
              <a:gd name="connsiteX8" fmla="*/ 114300 w 123825"/>
              <a:gd name="connsiteY8" fmla="*/ 590550 h 619526"/>
              <a:gd name="connsiteX9" fmla="*/ 85725 w 123825"/>
              <a:gd name="connsiteY9" fmla="*/ 619125 h 61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825" h="619526">
                <a:moveTo>
                  <a:pt x="0" y="0"/>
                </a:moveTo>
                <a:cubicBezTo>
                  <a:pt x="12700" y="15875"/>
                  <a:pt x="29581" y="29166"/>
                  <a:pt x="38100" y="47625"/>
                </a:cubicBezTo>
                <a:cubicBezTo>
                  <a:pt x="49072" y="71397"/>
                  <a:pt x="45441" y="100407"/>
                  <a:pt x="57150" y="123825"/>
                </a:cubicBezTo>
                <a:lnTo>
                  <a:pt x="76200" y="161925"/>
                </a:lnTo>
                <a:cubicBezTo>
                  <a:pt x="79375" y="180975"/>
                  <a:pt x="81937" y="200137"/>
                  <a:pt x="85725" y="219075"/>
                </a:cubicBezTo>
                <a:cubicBezTo>
                  <a:pt x="88292" y="231912"/>
                  <a:pt x="92683" y="244338"/>
                  <a:pt x="95250" y="257175"/>
                </a:cubicBezTo>
                <a:cubicBezTo>
                  <a:pt x="99038" y="276113"/>
                  <a:pt x="99693" y="295693"/>
                  <a:pt x="104775" y="314325"/>
                </a:cubicBezTo>
                <a:cubicBezTo>
                  <a:pt x="109274" y="330820"/>
                  <a:pt x="117475" y="346075"/>
                  <a:pt x="123825" y="361950"/>
                </a:cubicBezTo>
                <a:cubicBezTo>
                  <a:pt x="120650" y="438150"/>
                  <a:pt x="119934" y="514492"/>
                  <a:pt x="114300" y="590550"/>
                </a:cubicBezTo>
                <a:cubicBezTo>
                  <a:pt x="111737" y="625149"/>
                  <a:pt x="109142" y="619125"/>
                  <a:pt x="85725" y="6191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2C7056-AC5E-4AAC-A119-32B9CFE7B4A7}"/>
              </a:ext>
            </a:extLst>
          </p:cNvPr>
          <p:cNvSpPr/>
          <p:nvPr/>
        </p:nvSpPr>
        <p:spPr>
          <a:xfrm>
            <a:off x="6353175" y="4533900"/>
            <a:ext cx="1133475" cy="638211"/>
          </a:xfrm>
          <a:custGeom>
            <a:avLst/>
            <a:gdLst>
              <a:gd name="connsiteX0" fmla="*/ 1133475 w 1133475"/>
              <a:gd name="connsiteY0" fmla="*/ 0 h 638211"/>
              <a:gd name="connsiteX1" fmla="*/ 1066800 w 1133475"/>
              <a:gd name="connsiteY1" fmla="*/ 76200 h 638211"/>
              <a:gd name="connsiteX2" fmla="*/ 1009650 w 1133475"/>
              <a:gd name="connsiteY2" fmla="*/ 123825 h 638211"/>
              <a:gd name="connsiteX3" fmla="*/ 952500 w 1133475"/>
              <a:gd name="connsiteY3" fmla="*/ 180975 h 638211"/>
              <a:gd name="connsiteX4" fmla="*/ 923925 w 1133475"/>
              <a:gd name="connsiteY4" fmla="*/ 200025 h 638211"/>
              <a:gd name="connsiteX5" fmla="*/ 895350 w 1133475"/>
              <a:gd name="connsiteY5" fmla="*/ 228600 h 638211"/>
              <a:gd name="connsiteX6" fmla="*/ 857250 w 1133475"/>
              <a:gd name="connsiteY6" fmla="*/ 247650 h 638211"/>
              <a:gd name="connsiteX7" fmla="*/ 828675 w 1133475"/>
              <a:gd name="connsiteY7" fmla="*/ 266700 h 638211"/>
              <a:gd name="connsiteX8" fmla="*/ 790575 w 1133475"/>
              <a:gd name="connsiteY8" fmla="*/ 285750 h 638211"/>
              <a:gd name="connsiteX9" fmla="*/ 752475 w 1133475"/>
              <a:gd name="connsiteY9" fmla="*/ 314325 h 638211"/>
              <a:gd name="connsiteX10" fmla="*/ 723900 w 1133475"/>
              <a:gd name="connsiteY10" fmla="*/ 323850 h 638211"/>
              <a:gd name="connsiteX11" fmla="*/ 676275 w 1133475"/>
              <a:gd name="connsiteY11" fmla="*/ 352425 h 638211"/>
              <a:gd name="connsiteX12" fmla="*/ 600075 w 1133475"/>
              <a:gd name="connsiteY12" fmla="*/ 371475 h 638211"/>
              <a:gd name="connsiteX13" fmla="*/ 542925 w 1133475"/>
              <a:gd name="connsiteY13" fmla="*/ 390525 h 638211"/>
              <a:gd name="connsiteX14" fmla="*/ 457200 w 1133475"/>
              <a:gd name="connsiteY14" fmla="*/ 438150 h 638211"/>
              <a:gd name="connsiteX15" fmla="*/ 419100 w 1133475"/>
              <a:gd name="connsiteY15" fmla="*/ 457200 h 638211"/>
              <a:gd name="connsiteX16" fmla="*/ 361950 w 1133475"/>
              <a:gd name="connsiteY16" fmla="*/ 476250 h 638211"/>
              <a:gd name="connsiteX17" fmla="*/ 323850 w 1133475"/>
              <a:gd name="connsiteY17" fmla="*/ 495300 h 638211"/>
              <a:gd name="connsiteX18" fmla="*/ 285750 w 1133475"/>
              <a:gd name="connsiteY18" fmla="*/ 504825 h 638211"/>
              <a:gd name="connsiteX19" fmla="*/ 200025 w 1133475"/>
              <a:gd name="connsiteY19" fmla="*/ 533400 h 638211"/>
              <a:gd name="connsiteX20" fmla="*/ 161925 w 1133475"/>
              <a:gd name="connsiteY20" fmla="*/ 561975 h 638211"/>
              <a:gd name="connsiteX21" fmla="*/ 95250 w 1133475"/>
              <a:gd name="connsiteY21" fmla="*/ 581025 h 638211"/>
              <a:gd name="connsiteX22" fmla="*/ 38100 w 1133475"/>
              <a:gd name="connsiteY22" fmla="*/ 619125 h 638211"/>
              <a:gd name="connsiteX23" fmla="*/ 0 w 1133475"/>
              <a:gd name="connsiteY23" fmla="*/ 638175 h 63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33475" h="638211">
                <a:moveTo>
                  <a:pt x="1133475" y="0"/>
                </a:moveTo>
                <a:cubicBezTo>
                  <a:pt x="1045924" y="52531"/>
                  <a:pt x="1116059" y="-2614"/>
                  <a:pt x="1066800" y="76200"/>
                </a:cubicBezTo>
                <a:cubicBezTo>
                  <a:pt x="1046441" y="108774"/>
                  <a:pt x="1035571" y="100784"/>
                  <a:pt x="1009650" y="123825"/>
                </a:cubicBezTo>
                <a:cubicBezTo>
                  <a:pt x="989514" y="141723"/>
                  <a:pt x="974916" y="166031"/>
                  <a:pt x="952500" y="180975"/>
                </a:cubicBezTo>
                <a:cubicBezTo>
                  <a:pt x="942975" y="187325"/>
                  <a:pt x="932719" y="192696"/>
                  <a:pt x="923925" y="200025"/>
                </a:cubicBezTo>
                <a:cubicBezTo>
                  <a:pt x="913577" y="208649"/>
                  <a:pt x="906311" y="220770"/>
                  <a:pt x="895350" y="228600"/>
                </a:cubicBezTo>
                <a:cubicBezTo>
                  <a:pt x="883796" y="236853"/>
                  <a:pt x="869578" y="240605"/>
                  <a:pt x="857250" y="247650"/>
                </a:cubicBezTo>
                <a:cubicBezTo>
                  <a:pt x="847311" y="253330"/>
                  <a:pt x="838614" y="261020"/>
                  <a:pt x="828675" y="266700"/>
                </a:cubicBezTo>
                <a:cubicBezTo>
                  <a:pt x="816347" y="273745"/>
                  <a:pt x="802616" y="278225"/>
                  <a:pt x="790575" y="285750"/>
                </a:cubicBezTo>
                <a:cubicBezTo>
                  <a:pt x="777113" y="294164"/>
                  <a:pt x="766258" y="306449"/>
                  <a:pt x="752475" y="314325"/>
                </a:cubicBezTo>
                <a:cubicBezTo>
                  <a:pt x="743758" y="319306"/>
                  <a:pt x="732880" y="319360"/>
                  <a:pt x="723900" y="323850"/>
                </a:cubicBezTo>
                <a:cubicBezTo>
                  <a:pt x="707341" y="332129"/>
                  <a:pt x="693554" y="345779"/>
                  <a:pt x="676275" y="352425"/>
                </a:cubicBezTo>
                <a:cubicBezTo>
                  <a:pt x="651838" y="361824"/>
                  <a:pt x="624913" y="363196"/>
                  <a:pt x="600075" y="371475"/>
                </a:cubicBezTo>
                <a:lnTo>
                  <a:pt x="542925" y="390525"/>
                </a:lnTo>
                <a:cubicBezTo>
                  <a:pt x="494939" y="438511"/>
                  <a:pt x="534899" y="407070"/>
                  <a:pt x="457200" y="438150"/>
                </a:cubicBezTo>
                <a:cubicBezTo>
                  <a:pt x="444017" y="443423"/>
                  <a:pt x="432283" y="451927"/>
                  <a:pt x="419100" y="457200"/>
                </a:cubicBezTo>
                <a:cubicBezTo>
                  <a:pt x="400456" y="464658"/>
                  <a:pt x="379911" y="467270"/>
                  <a:pt x="361950" y="476250"/>
                </a:cubicBezTo>
                <a:cubicBezTo>
                  <a:pt x="349250" y="482600"/>
                  <a:pt x="337145" y="490314"/>
                  <a:pt x="323850" y="495300"/>
                </a:cubicBezTo>
                <a:cubicBezTo>
                  <a:pt x="311593" y="499897"/>
                  <a:pt x="298007" y="500228"/>
                  <a:pt x="285750" y="504825"/>
                </a:cubicBezTo>
                <a:cubicBezTo>
                  <a:pt x="195612" y="538627"/>
                  <a:pt x="304395" y="512526"/>
                  <a:pt x="200025" y="533400"/>
                </a:cubicBezTo>
                <a:cubicBezTo>
                  <a:pt x="187325" y="542925"/>
                  <a:pt x="175708" y="554099"/>
                  <a:pt x="161925" y="561975"/>
                </a:cubicBezTo>
                <a:cubicBezTo>
                  <a:pt x="151297" y="568048"/>
                  <a:pt x="103498" y="578963"/>
                  <a:pt x="95250" y="581025"/>
                </a:cubicBezTo>
                <a:lnTo>
                  <a:pt x="38100" y="619125"/>
                </a:lnTo>
                <a:cubicBezTo>
                  <a:pt x="6883" y="639936"/>
                  <a:pt x="20973" y="638175"/>
                  <a:pt x="0" y="6381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FD2DE6-AB1B-4AEF-9BB1-BD249FA19508}"/>
              </a:ext>
            </a:extLst>
          </p:cNvPr>
          <p:cNvSpPr/>
          <p:nvPr/>
        </p:nvSpPr>
        <p:spPr>
          <a:xfrm>
            <a:off x="6368528" y="4849160"/>
            <a:ext cx="287865" cy="301527"/>
          </a:xfrm>
          <a:custGeom>
            <a:avLst/>
            <a:gdLst>
              <a:gd name="connsiteX0" fmla="*/ 164040 w 287865"/>
              <a:gd name="connsiteY0" fmla="*/ 0 h 301527"/>
              <a:gd name="connsiteX1" fmla="*/ 78315 w 287865"/>
              <a:gd name="connsiteY1" fmla="*/ 114300 h 301527"/>
              <a:gd name="connsiteX2" fmla="*/ 59265 w 287865"/>
              <a:gd name="connsiteY2" fmla="*/ 142875 h 301527"/>
              <a:gd name="connsiteX3" fmla="*/ 30690 w 287865"/>
              <a:gd name="connsiteY3" fmla="*/ 171450 h 301527"/>
              <a:gd name="connsiteX4" fmla="*/ 2115 w 287865"/>
              <a:gd name="connsiteY4" fmla="*/ 228600 h 301527"/>
              <a:gd name="connsiteX5" fmla="*/ 11640 w 287865"/>
              <a:gd name="connsiteY5" fmla="*/ 295275 h 301527"/>
              <a:gd name="connsiteX6" fmla="*/ 164040 w 287865"/>
              <a:gd name="connsiteY6" fmla="*/ 285750 h 301527"/>
              <a:gd name="connsiteX7" fmla="*/ 287865 w 287865"/>
              <a:gd name="connsiteY7" fmla="*/ 276225 h 30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865" h="301527">
                <a:moveTo>
                  <a:pt x="164040" y="0"/>
                </a:moveTo>
                <a:cubicBezTo>
                  <a:pt x="135465" y="38100"/>
                  <a:pt x="106479" y="75895"/>
                  <a:pt x="78315" y="114300"/>
                </a:cubicBezTo>
                <a:cubicBezTo>
                  <a:pt x="71545" y="123531"/>
                  <a:pt x="66594" y="134081"/>
                  <a:pt x="59265" y="142875"/>
                </a:cubicBezTo>
                <a:cubicBezTo>
                  <a:pt x="50641" y="153223"/>
                  <a:pt x="39314" y="161102"/>
                  <a:pt x="30690" y="171450"/>
                </a:cubicBezTo>
                <a:cubicBezTo>
                  <a:pt x="10174" y="196069"/>
                  <a:pt x="11661" y="199961"/>
                  <a:pt x="2115" y="228600"/>
                </a:cubicBezTo>
                <a:cubicBezTo>
                  <a:pt x="5290" y="250825"/>
                  <a:pt x="-9531" y="287803"/>
                  <a:pt x="11640" y="295275"/>
                </a:cubicBezTo>
                <a:cubicBezTo>
                  <a:pt x="59637" y="312215"/>
                  <a:pt x="113303" y="289809"/>
                  <a:pt x="164040" y="285750"/>
                </a:cubicBezTo>
                <a:cubicBezTo>
                  <a:pt x="300634" y="274823"/>
                  <a:pt x="204120" y="276225"/>
                  <a:pt x="287865" y="2762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EF82BC-1A89-4D3C-9BD2-2C3FDC547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29" y="1514476"/>
            <a:ext cx="4990478" cy="47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54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EFE5-2BDC-4029-9698-23699409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636" y="3091143"/>
            <a:ext cx="9404723" cy="140053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See everything… possible.,</a:t>
            </a:r>
            <a:endParaRPr lang="en-IN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38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56AE-935B-4971-BAFF-1278CE9C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Update statement</a:t>
            </a:r>
          </a:p>
        </p:txBody>
      </p:sp>
      <p:pic>
        <p:nvPicPr>
          <p:cNvPr id="9" name="12ww">
            <a:hlinkClick r:id="" action="ppaction://media"/>
            <a:extLst>
              <a:ext uri="{FF2B5EF4-FFF2-40B4-BE49-F238E27FC236}">
                <a16:creationId xmlns:a16="http://schemas.microsoft.com/office/drawing/2014/main" id="{939A0EC3-8899-4107-B61B-0B8E5D3766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312" y="1331118"/>
            <a:ext cx="10498137" cy="4812507"/>
          </a:xfrm>
        </p:spPr>
      </p:pic>
    </p:spTree>
    <p:extLst>
      <p:ext uri="{BB962C8B-B14F-4D97-AF65-F5344CB8AC3E}">
        <p14:creationId xmlns:p14="http://schemas.microsoft.com/office/powerpoint/2010/main" val="400169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2530-071B-4668-8EBB-97D1065E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2232"/>
          </a:xfrm>
        </p:spPr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Application</a:t>
            </a:r>
          </a:p>
        </p:txBody>
      </p:sp>
      <p:pic>
        <p:nvPicPr>
          <p:cNvPr id="4" name="5555">
            <a:hlinkClick r:id="" action="ppaction://media"/>
            <a:extLst>
              <a:ext uri="{FF2B5EF4-FFF2-40B4-BE49-F238E27FC236}">
                <a16:creationId xmlns:a16="http://schemas.microsoft.com/office/drawing/2014/main" id="{25E86705-A08E-4190-B748-9808F8F6AA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111" y="1661832"/>
            <a:ext cx="10307639" cy="4743450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DB51CE7-8B2B-45C1-A003-C233F2D12177}"/>
              </a:ext>
            </a:extLst>
          </p:cNvPr>
          <p:cNvCxnSpPr>
            <a:cxnSpLocks/>
          </p:cNvCxnSpPr>
          <p:nvPr/>
        </p:nvCxnSpPr>
        <p:spPr>
          <a:xfrm flipV="1">
            <a:off x="7603435" y="2643809"/>
            <a:ext cx="308113" cy="25841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02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96FF4-217D-49CD-8127-198BA119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504293"/>
            <a:ext cx="9404723" cy="1400530"/>
          </a:xfrm>
        </p:spPr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Again.. If not, Where should I begin?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2F66E-DD7E-4494-A6EF-ECCD40B43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904823"/>
            <a:ext cx="10010775" cy="4195481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r>
              <a:rPr lang="en-IN" dirty="0"/>
              <a:t>Your important files/locations</a:t>
            </a:r>
          </a:p>
          <a:p>
            <a:endParaRPr lang="en-IN" dirty="0"/>
          </a:p>
          <a:p>
            <a:pPr marL="0" indent="0">
              <a:buNone/>
            </a:pPr>
            <a:r>
              <a:rPr lang="en-US" dirty="0"/>
              <a:t>Breakdown and simplify..</a:t>
            </a:r>
            <a:endParaRPr lang="en-IN" dirty="0"/>
          </a:p>
          <a:p>
            <a:endParaRPr lang="en-IN" dirty="0"/>
          </a:p>
          <a:p>
            <a:pPr lvl="1"/>
            <a:r>
              <a:rPr lang="en-IN" dirty="0" err="1"/>
              <a:t>postgresql.conf</a:t>
            </a:r>
            <a:endParaRPr lang="en-IN" dirty="0"/>
          </a:p>
          <a:p>
            <a:pPr lvl="1"/>
            <a:r>
              <a:rPr lang="en-IN" dirty="0"/>
              <a:t>binaries location</a:t>
            </a:r>
          </a:p>
          <a:p>
            <a:pPr lvl="1"/>
            <a:r>
              <a:rPr lang="en-IN" dirty="0"/>
              <a:t>datafiles 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6DA7F-C749-4520-BC57-F852966E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446" y="1586193"/>
            <a:ext cx="6654904" cy="1738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C3A62-6B3B-4C41-A4FD-779CA1DD0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3547783"/>
            <a:ext cx="7898100" cy="2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58D28-4577-45B7-8FA2-3FB6C9A8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9382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Statistics views</a:t>
            </a:r>
            <a:endParaRPr lang="en-IN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1E49F-F544-42F5-9FBB-1496DB185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361" y="1562099"/>
            <a:ext cx="9640889" cy="4410075"/>
          </a:xfrm>
        </p:spPr>
      </p:pic>
    </p:spTree>
    <p:extLst>
      <p:ext uri="{BB962C8B-B14F-4D97-AF65-F5344CB8AC3E}">
        <p14:creationId xmlns:p14="http://schemas.microsoft.com/office/powerpoint/2010/main" val="2221970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0EEE3-6D53-4243-BE27-73F2986D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28432"/>
          </a:xfrm>
        </p:spPr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System </a:t>
            </a:r>
            <a:r>
              <a:rPr lang="en-IN" b="1" dirty="0" err="1">
                <a:solidFill>
                  <a:srgbClr val="FFC000"/>
                </a:solidFill>
              </a:rPr>
              <a:t>Catalogs</a:t>
            </a:r>
            <a:br>
              <a:rPr lang="en-IN" b="1" dirty="0">
                <a:solidFill>
                  <a:srgbClr val="FFC000"/>
                </a:solidFill>
              </a:rPr>
            </a:br>
            <a:endParaRPr lang="en-IN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2D2FAB-3B59-4343-90C4-DAACED338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466850"/>
            <a:ext cx="9404723" cy="4552950"/>
          </a:xfrm>
        </p:spPr>
      </p:pic>
    </p:spTree>
    <p:extLst>
      <p:ext uri="{BB962C8B-B14F-4D97-AF65-F5344CB8AC3E}">
        <p14:creationId xmlns:p14="http://schemas.microsoft.com/office/powerpoint/2010/main" val="31167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4141-F37C-4607-8736-49391E21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80807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Information schema</a:t>
            </a:r>
            <a:endParaRPr lang="en-IN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9A77C3-D803-4672-A4FC-15BBDCE1E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836" y="1643063"/>
            <a:ext cx="9404723" cy="4195762"/>
          </a:xfrm>
        </p:spPr>
      </p:pic>
    </p:spTree>
    <p:extLst>
      <p:ext uri="{BB962C8B-B14F-4D97-AF65-F5344CB8AC3E}">
        <p14:creationId xmlns:p14="http://schemas.microsoft.com/office/powerpoint/2010/main" val="2225688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1BEF-0E52-4530-A8C1-57344DBD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What’s Next - Roadmap?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82895-AB0A-4450-B86C-04E900DD9A12}"/>
              </a:ext>
            </a:extLst>
          </p:cNvPr>
          <p:cNvSpPr txBox="1"/>
          <p:nvPr/>
        </p:nvSpPr>
        <p:spPr>
          <a:xfrm>
            <a:off x="750886" y="1391921"/>
            <a:ext cx="94047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hlinkClick r:id="rId2"/>
              </a:rPr>
              <a:t>https://roadmap.sh/postgresql-dba</a:t>
            </a:r>
            <a:endParaRPr lang="en-US" dirty="0"/>
          </a:p>
          <a:p>
            <a:endParaRPr lang="en-IN" dirty="0"/>
          </a:p>
          <a:p>
            <a:r>
              <a:rPr lang="en-US" dirty="0">
                <a:hlinkClick r:id="rId3"/>
              </a:rPr>
              <a:t>https://github.com/dhamaniasad/awesome-postgres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N" dirty="0"/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926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96FF4-217D-49CD-8127-198BA119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If not, Where should I begin?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2F66E-DD7E-4494-A6EF-ECCD40B43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52918"/>
            <a:ext cx="10010775" cy="4195481"/>
          </a:xfrm>
        </p:spPr>
        <p:txBody>
          <a:bodyPr/>
          <a:lstStyle/>
          <a:p>
            <a:r>
              <a:rPr lang="en-IN" dirty="0"/>
              <a:t>Start with on-premise.</a:t>
            </a:r>
          </a:p>
          <a:p>
            <a:endParaRPr lang="en-IN" dirty="0"/>
          </a:p>
          <a:p>
            <a:r>
              <a:rPr lang="en-IN" dirty="0"/>
              <a:t>Your important files/locations</a:t>
            </a:r>
          </a:p>
          <a:p>
            <a:endParaRPr lang="en-IN" dirty="0"/>
          </a:p>
          <a:p>
            <a:pPr lvl="1"/>
            <a:r>
              <a:rPr lang="en-IN" dirty="0" err="1"/>
              <a:t>postgresql.conf</a:t>
            </a:r>
            <a:endParaRPr lang="en-IN" dirty="0"/>
          </a:p>
          <a:p>
            <a:pPr lvl="1"/>
            <a:r>
              <a:rPr lang="en-IN" dirty="0"/>
              <a:t>binaries location</a:t>
            </a:r>
          </a:p>
          <a:p>
            <a:pPr lvl="1"/>
            <a:r>
              <a:rPr lang="en-IN" dirty="0"/>
              <a:t>datafiles location</a:t>
            </a:r>
          </a:p>
        </p:txBody>
      </p:sp>
    </p:spTree>
    <p:extLst>
      <p:ext uri="{BB962C8B-B14F-4D97-AF65-F5344CB8AC3E}">
        <p14:creationId xmlns:p14="http://schemas.microsoft.com/office/powerpoint/2010/main" val="5944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EBA3-F5D0-4D84-8C14-9A739C0F4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81442"/>
          </a:xfrm>
        </p:spPr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Excerpt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75F08B-38DA-45AE-A9C8-F75E610AD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635761"/>
            <a:ext cx="10641649" cy="45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496F-1BBE-4CD6-85AC-294AEB44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Detailed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E5D1DE-9228-4362-9F15-1C6BE54C3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232" y="1488071"/>
            <a:ext cx="10509567" cy="491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59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D12D-DE6D-461A-B0B4-F21BE1B7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Resources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28CA7-314C-460D-BBFC-564F664F7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87" y="1376643"/>
            <a:ext cx="9650413" cy="4800039"/>
          </a:xfrm>
        </p:spPr>
        <p:txBody>
          <a:bodyPr>
            <a:noAutofit/>
          </a:bodyPr>
          <a:lstStyle/>
          <a:p>
            <a:r>
              <a:rPr lang="en-US" sz="1400" dirty="0"/>
              <a:t>Source code</a:t>
            </a:r>
          </a:p>
          <a:p>
            <a:pPr marL="0" indent="0">
              <a:buNone/>
            </a:pPr>
            <a:r>
              <a:rPr lang="en-US" sz="1400" dirty="0">
                <a:hlinkClick r:id="rId2"/>
              </a:rPr>
              <a:t>https://doxygen.postgresql.org/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From PostgreSQL</a:t>
            </a:r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https://pgpedia.info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hlinkClick r:id="rId4"/>
              </a:rPr>
              <a:t>https://en.wikipedia.org/wiki/PostgreSQL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hlinkClick r:id="rId5"/>
              </a:rPr>
              <a:t>https://www.postgresql.org/list/pgsql-admin/2023-07/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Git-blog</a:t>
            </a:r>
          </a:p>
          <a:p>
            <a:pPr marL="0" indent="0">
              <a:buNone/>
            </a:pPr>
            <a:r>
              <a:rPr lang="en-US" sz="1400" dirty="0">
                <a:hlinkClick r:id="rId6"/>
              </a:rPr>
              <a:t>https://github-com.translate.goog/digoal/blog/tree/master/class?_x_tr_sl=auto&amp;_x_tr_tl=en&amp;_x_tr_hl=en&amp;_x_tr_pto=nui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Blog it - Write your own content </a:t>
            </a:r>
          </a:p>
          <a:p>
            <a:pPr marL="0" indent="0">
              <a:buNone/>
            </a:pPr>
            <a:r>
              <a:rPr lang="en-US" sz="1400" dirty="0">
                <a:hlinkClick r:id="rId7"/>
              </a:rPr>
              <a:t>https://postgreshelp.com/postgresql-checksum/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462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FF71-5AE3-4B30-A63F-46ABDC97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385586"/>
            <a:ext cx="9404723" cy="1033639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Resources - Contd..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6EF6D-395D-48B7-9645-6D5B70CF9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576668"/>
            <a:ext cx="8964003" cy="4195481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Almost all blogs of derived product vendors., e.g.,</a:t>
            </a:r>
          </a:p>
          <a:p>
            <a:pPr marL="0" indent="0">
              <a:buNone/>
            </a:pPr>
            <a:r>
              <a:rPr lang="en-IN" dirty="0">
                <a:hlinkClick r:id="rId3"/>
              </a:rPr>
              <a:t>https://www.pgedge.com/blog/</a:t>
            </a:r>
            <a:endParaRPr lang="en-IN" dirty="0"/>
          </a:p>
          <a:p>
            <a:pPr marL="0" indent="0">
              <a:buNone/>
            </a:pPr>
            <a:r>
              <a:rPr lang="en-IN" dirty="0">
                <a:hlinkClick r:id="rId4"/>
              </a:rPr>
              <a:t>https://pgdash.io/blog/index.html</a:t>
            </a:r>
            <a:endParaRPr lang="en-IN" dirty="0"/>
          </a:p>
          <a:p>
            <a:pPr marL="0" indent="0">
              <a:buNone/>
            </a:pPr>
            <a:r>
              <a:rPr lang="en-IN" dirty="0">
                <a:hlinkClick r:id="rId5"/>
              </a:rPr>
              <a:t>https://www.enterprisedb.com/blog</a:t>
            </a:r>
            <a:endParaRPr lang="en-IN" dirty="0"/>
          </a:p>
          <a:p>
            <a:pPr marL="0" indent="0">
              <a:buNone/>
            </a:pPr>
            <a:r>
              <a:rPr lang="en-IN" dirty="0">
                <a:hlinkClick r:id="rId6"/>
              </a:rPr>
              <a:t>https://github.com/**</a:t>
            </a:r>
            <a:endParaRPr lang="en-IN" dirty="0"/>
          </a:p>
          <a:p>
            <a:pPr marL="0" indent="0">
              <a:buNone/>
            </a:pPr>
            <a:r>
              <a:rPr lang="en-IN" dirty="0">
                <a:hlinkClick r:id="rId7"/>
              </a:rPr>
              <a:t>https://habr.com/en/hub/postgresql/</a:t>
            </a:r>
            <a:endParaRPr lang="en-IN" dirty="0"/>
          </a:p>
          <a:p>
            <a:pPr marL="0" indent="0">
              <a:buNone/>
            </a:pPr>
            <a:r>
              <a:rPr lang="en-IN" dirty="0">
                <a:hlinkClick r:id="rId8"/>
              </a:rPr>
              <a:t>https://www.depesz.com/2013/04/27/explaining-the-unexplainable-part-2/</a:t>
            </a: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r>
              <a:rPr lang="en-IN" sz="2100" dirty="0"/>
              <a:t>Conferences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sz="2100" dirty="0"/>
              <a:t>Ask Google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5761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5EF9-7E1B-4222-88BD-631D565A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Resources - Books..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5C597-E3FD-46AD-ACDA-A3E1A52CA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356" y="1567143"/>
            <a:ext cx="9335478" cy="3881157"/>
          </a:xfrm>
        </p:spPr>
        <p:txBody>
          <a:bodyPr>
            <a:normAutofit/>
          </a:bodyPr>
          <a:lstStyle/>
          <a:p>
            <a:r>
              <a:rPr lang="en-IN" b="1" dirty="0"/>
              <a:t>Mandatory</a:t>
            </a:r>
          </a:p>
          <a:p>
            <a:pPr lvl="1"/>
            <a:r>
              <a:rPr lang="en-IN" dirty="0"/>
              <a:t>PostgreSQL 14 Administration cookbook – Simon Riggs , Gianni </a:t>
            </a:r>
            <a:r>
              <a:rPr lang="en-IN" dirty="0" err="1"/>
              <a:t>Ciolli</a:t>
            </a:r>
            <a:endParaRPr lang="en-IN" dirty="0"/>
          </a:p>
          <a:p>
            <a:pPr lvl="1"/>
            <a:r>
              <a:rPr lang="en-IN" dirty="0"/>
              <a:t>PostgreSQL 13 Cookbook - </a:t>
            </a:r>
            <a:r>
              <a:rPr lang="en-IN" dirty="0" err="1"/>
              <a:t>Vallarapu</a:t>
            </a:r>
            <a:r>
              <a:rPr lang="en-IN" dirty="0"/>
              <a:t> Naga </a:t>
            </a:r>
            <a:r>
              <a:rPr lang="en-IN" dirty="0" err="1"/>
              <a:t>Avinash</a:t>
            </a:r>
            <a:r>
              <a:rPr lang="en-IN" dirty="0"/>
              <a:t> Kumar</a:t>
            </a:r>
          </a:p>
          <a:p>
            <a:pPr lvl="1"/>
            <a:r>
              <a:rPr lang="en-IN" dirty="0"/>
              <a:t>Troubleshooting PostgreSQL - Hans-Jürgen </a:t>
            </a:r>
            <a:r>
              <a:rPr lang="en-IN" dirty="0" err="1"/>
              <a:t>Schönig</a:t>
            </a:r>
            <a:endParaRPr lang="en-IN" dirty="0"/>
          </a:p>
          <a:p>
            <a:pPr marL="0" indent="0">
              <a:buNone/>
            </a:pPr>
            <a:endParaRPr lang="en-IN" dirty="0"/>
          </a:p>
          <a:p>
            <a:r>
              <a:rPr lang="en-IN" b="1" dirty="0"/>
              <a:t>Basic SQL and Administration </a:t>
            </a:r>
          </a:p>
          <a:p>
            <a:pPr lvl="1"/>
            <a:r>
              <a:rPr lang="en-IN" dirty="0"/>
              <a:t>Learning PostgreSQL - </a:t>
            </a:r>
            <a:r>
              <a:rPr lang="en-IN" dirty="0" err="1"/>
              <a:t>Salahaldin</a:t>
            </a:r>
            <a:r>
              <a:rPr lang="en-IN" dirty="0"/>
              <a:t> Juba</a:t>
            </a:r>
          </a:p>
          <a:p>
            <a:pPr lvl="1"/>
            <a:r>
              <a:rPr lang="en-IN" dirty="0"/>
              <a:t>Learn PostgreSQL - Luca Ferrari</a:t>
            </a:r>
          </a:p>
          <a:p>
            <a:pPr lvl="1"/>
            <a:r>
              <a:rPr lang="en-IN" dirty="0"/>
              <a:t>The art of PostgreSQL - Dimitri Fontaine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58859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5EF9-7E1B-4222-88BD-631D565A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Resources - Books..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5C597-E3FD-46AD-ACDA-A3E1A52CA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356" y="1567143"/>
            <a:ext cx="9335478" cy="4728882"/>
          </a:xfrm>
        </p:spPr>
        <p:txBody>
          <a:bodyPr>
            <a:normAutofit fontScale="92500" lnSpcReduction="20000"/>
          </a:bodyPr>
          <a:lstStyle/>
          <a:p>
            <a:r>
              <a:rPr lang="en-IN" b="1" dirty="0"/>
              <a:t>High Availability</a:t>
            </a:r>
          </a:p>
          <a:p>
            <a:pPr lvl="1"/>
            <a:r>
              <a:rPr lang="en-IN" dirty="0"/>
              <a:t>PostgreSQL High Availability Cookbook - Shaun M. Thomas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b="1" dirty="0"/>
              <a:t>AWS and Cloud</a:t>
            </a:r>
          </a:p>
          <a:p>
            <a:pPr lvl="1"/>
            <a:r>
              <a:rPr lang="en-IN" dirty="0"/>
              <a:t>Beginning PostgreSQL on the Cloud - </a:t>
            </a:r>
            <a:r>
              <a:rPr lang="en-IN" dirty="0" err="1"/>
              <a:t>Baji</a:t>
            </a:r>
            <a:r>
              <a:rPr lang="en-IN" dirty="0"/>
              <a:t> Shaik</a:t>
            </a:r>
          </a:p>
          <a:p>
            <a:pPr lvl="1"/>
            <a:r>
              <a:rPr lang="en-IN" dirty="0"/>
              <a:t>Oracle to Aurora PostgreSQL Migration Playbook - AWS Guide</a:t>
            </a:r>
          </a:p>
          <a:p>
            <a:pPr lvl="1"/>
            <a:r>
              <a:rPr lang="en-IN" dirty="0"/>
              <a:t>Amazon aurora labs for PostgreSQL - AWS</a:t>
            </a:r>
          </a:p>
          <a:p>
            <a:pPr marL="0" indent="0">
              <a:buNone/>
            </a:pPr>
            <a:endParaRPr lang="en-IN" dirty="0"/>
          </a:p>
          <a:p>
            <a:r>
              <a:rPr lang="en-US" b="1" dirty="0"/>
              <a:t>Application Tuning</a:t>
            </a:r>
          </a:p>
          <a:p>
            <a:pPr lvl="1"/>
            <a:r>
              <a:rPr lang="en-US" dirty="0"/>
              <a:t>PostgreSQL Query Optimization - Henrietta </a:t>
            </a:r>
            <a:r>
              <a:rPr lang="en-US" dirty="0" err="1"/>
              <a:t>Dombrovskaya</a:t>
            </a:r>
            <a:endParaRPr lang="en-US" dirty="0"/>
          </a:p>
          <a:p>
            <a:pPr lvl="1"/>
            <a:endParaRPr lang="en-IN" dirty="0"/>
          </a:p>
          <a:p>
            <a:r>
              <a:rPr lang="en-IN" b="1" dirty="0"/>
              <a:t>OS and Database Tuning</a:t>
            </a:r>
          </a:p>
          <a:p>
            <a:pPr lvl="1"/>
            <a:r>
              <a:rPr lang="en-IN" dirty="0"/>
              <a:t>PostgreSQL 9.6 High Performance - </a:t>
            </a:r>
            <a:r>
              <a:rPr lang="en-IN" dirty="0" err="1"/>
              <a:t>Ibrar</a:t>
            </a:r>
            <a:r>
              <a:rPr lang="en-IN" dirty="0"/>
              <a:t> Ahmed</a:t>
            </a:r>
          </a:p>
          <a:p>
            <a:pPr marL="457200" lvl="1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08609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7FFE-65C6-42A5-BE27-EE9F7958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06E6C-3B0E-4626-B485-7E0F7036F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362" y="1624293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IN" dirty="0"/>
              <a:t>Go home, get your hands dirty with </a:t>
            </a:r>
            <a:r>
              <a:rPr lang="en-IN" dirty="0" err="1"/>
              <a:t>pglogical</a:t>
            </a:r>
            <a:r>
              <a:rPr lang="en-IN" dirty="0"/>
              <a:t> </a:t>
            </a:r>
          </a:p>
          <a:p>
            <a:endParaRPr lang="en-IN" dirty="0"/>
          </a:p>
          <a:p>
            <a:r>
              <a:rPr lang="en-IN" dirty="0"/>
              <a:t>Go home, ask </a:t>
            </a:r>
            <a:r>
              <a:rPr lang="en-IN" dirty="0" err="1"/>
              <a:t>ChatGPT</a:t>
            </a:r>
            <a:r>
              <a:rPr lang="en-IN" dirty="0"/>
              <a:t> to write a python code to do bulk or batch data load into your database or ask to write a code to insert embeddings into your vector database</a:t>
            </a:r>
          </a:p>
          <a:p>
            <a:endParaRPr lang="en-IN" dirty="0"/>
          </a:p>
          <a:p>
            <a:r>
              <a:rPr lang="en-IN" dirty="0"/>
              <a:t>Go home, ping the person you made friend here.</a:t>
            </a:r>
          </a:p>
          <a:p>
            <a:endParaRPr lang="en-IN" dirty="0"/>
          </a:p>
          <a:p>
            <a:r>
              <a:rPr lang="en-IN" dirty="0"/>
              <a:t>Get yourself ready with the content before it gets asked for.</a:t>
            </a:r>
          </a:p>
          <a:p>
            <a:endParaRPr lang="en-IN" dirty="0"/>
          </a:p>
          <a:p>
            <a:pPr marL="2277400" lvl="5" indent="0">
              <a:buNone/>
            </a:pPr>
            <a:r>
              <a:rPr lang="en-IN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160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CF99-B4E6-4241-9E39-851C1502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055" y="2219811"/>
            <a:ext cx="4702395" cy="1400530"/>
          </a:xfrm>
        </p:spPr>
        <p:txBody>
          <a:bodyPr/>
          <a:lstStyle/>
          <a:p>
            <a:r>
              <a:rPr lang="en-US" dirty="0"/>
              <a:t>Thank you  &amp;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    Questions ??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4135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1E3E-C9B7-418C-8DF6-E4E340E1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186" y="2431121"/>
            <a:ext cx="9404723" cy="1400530"/>
          </a:xfrm>
        </p:spPr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Let’s make it simple.,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3DF8B-922F-4458-A485-B8DF3B47E0F9}"/>
              </a:ext>
            </a:extLst>
          </p:cNvPr>
          <p:cNvSpPr txBox="1"/>
          <p:nvPr/>
        </p:nvSpPr>
        <p:spPr>
          <a:xfrm>
            <a:off x="3532186" y="1988386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Architecture – Select/Update statement</a:t>
            </a:r>
          </a:p>
        </p:txBody>
      </p:sp>
    </p:spTree>
    <p:extLst>
      <p:ext uri="{BB962C8B-B14F-4D97-AF65-F5344CB8AC3E}">
        <p14:creationId xmlns:p14="http://schemas.microsoft.com/office/powerpoint/2010/main" val="32469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9ED7-DF25-447B-9E03-005A32F6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Notepad Application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15970-E7C0-4C28-B38F-F2C7890F1FDA}"/>
              </a:ext>
            </a:extLst>
          </p:cNvPr>
          <p:cNvSpPr/>
          <p:nvPr/>
        </p:nvSpPr>
        <p:spPr>
          <a:xfrm>
            <a:off x="5505450" y="5114927"/>
            <a:ext cx="4781550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abc.txt (</a:t>
            </a:r>
            <a:r>
              <a:rPr lang="en-US" b="1" dirty="0"/>
              <a:t>Hard disk</a:t>
            </a:r>
            <a:r>
              <a:rPr lang="en-US" dirty="0"/>
              <a:t>)</a:t>
            </a:r>
            <a:endParaRPr lang="en-I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66961F-0675-47F8-86F8-8AEEE0C3E56A}"/>
              </a:ext>
            </a:extLst>
          </p:cNvPr>
          <p:cNvSpPr/>
          <p:nvPr/>
        </p:nvSpPr>
        <p:spPr>
          <a:xfrm>
            <a:off x="6881812" y="3618469"/>
            <a:ext cx="2181225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CPU</a:t>
            </a:r>
            <a:endParaRPr lang="en-IN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219AC6-C8C6-45D7-8211-4DE56E3980A6}"/>
              </a:ext>
            </a:extLst>
          </p:cNvPr>
          <p:cNvSpPr/>
          <p:nvPr/>
        </p:nvSpPr>
        <p:spPr>
          <a:xfrm>
            <a:off x="6448424" y="2161955"/>
            <a:ext cx="3324225" cy="8744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abc.txt (</a:t>
            </a:r>
            <a:r>
              <a:rPr lang="en-US" b="1" dirty="0"/>
              <a:t>RAM</a:t>
            </a:r>
            <a:r>
              <a:rPr lang="en-US" dirty="0"/>
              <a:t>)</a:t>
            </a:r>
            <a:endParaRPr lang="en-IN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7968D935-81CE-4367-9700-DFC379AAD573}"/>
              </a:ext>
            </a:extLst>
          </p:cNvPr>
          <p:cNvSpPr/>
          <p:nvPr/>
        </p:nvSpPr>
        <p:spPr>
          <a:xfrm>
            <a:off x="5924550" y="2837225"/>
            <a:ext cx="552450" cy="2287225"/>
          </a:xfrm>
          <a:custGeom>
            <a:avLst/>
            <a:gdLst>
              <a:gd name="connsiteX0" fmla="*/ 0 w 514350"/>
              <a:gd name="connsiteY0" fmla="*/ 2287225 h 2287225"/>
              <a:gd name="connsiteX1" fmla="*/ 9525 w 514350"/>
              <a:gd name="connsiteY1" fmla="*/ 2011000 h 2287225"/>
              <a:gd name="connsiteX2" fmla="*/ 28575 w 514350"/>
              <a:gd name="connsiteY2" fmla="*/ 1849075 h 2287225"/>
              <a:gd name="connsiteX3" fmla="*/ 38100 w 514350"/>
              <a:gd name="connsiteY3" fmla="*/ 1753825 h 2287225"/>
              <a:gd name="connsiteX4" fmla="*/ 47625 w 514350"/>
              <a:gd name="connsiteY4" fmla="*/ 296500 h 2287225"/>
              <a:gd name="connsiteX5" fmla="*/ 85725 w 514350"/>
              <a:gd name="connsiteY5" fmla="*/ 153625 h 2287225"/>
              <a:gd name="connsiteX6" fmla="*/ 123825 w 514350"/>
              <a:gd name="connsiteY6" fmla="*/ 86950 h 2287225"/>
              <a:gd name="connsiteX7" fmla="*/ 161925 w 514350"/>
              <a:gd name="connsiteY7" fmla="*/ 39325 h 2287225"/>
              <a:gd name="connsiteX8" fmla="*/ 209550 w 514350"/>
              <a:gd name="connsiteY8" fmla="*/ 29800 h 2287225"/>
              <a:gd name="connsiteX9" fmla="*/ 238125 w 514350"/>
              <a:gd name="connsiteY9" fmla="*/ 20275 h 2287225"/>
              <a:gd name="connsiteX10" fmla="*/ 295275 w 514350"/>
              <a:gd name="connsiteY10" fmla="*/ 10750 h 2287225"/>
              <a:gd name="connsiteX11" fmla="*/ 323850 w 514350"/>
              <a:gd name="connsiteY11" fmla="*/ 1225 h 2287225"/>
              <a:gd name="connsiteX12" fmla="*/ 514350 w 514350"/>
              <a:gd name="connsiteY12" fmla="*/ 1225 h 228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350" h="2287225">
                <a:moveTo>
                  <a:pt x="0" y="2287225"/>
                </a:moveTo>
                <a:cubicBezTo>
                  <a:pt x="3175" y="2195150"/>
                  <a:pt x="3529" y="2102934"/>
                  <a:pt x="9525" y="2011000"/>
                </a:cubicBezTo>
                <a:cubicBezTo>
                  <a:pt x="13062" y="1956768"/>
                  <a:pt x="22573" y="1903090"/>
                  <a:pt x="28575" y="1849075"/>
                </a:cubicBezTo>
                <a:cubicBezTo>
                  <a:pt x="32099" y="1817362"/>
                  <a:pt x="34925" y="1785575"/>
                  <a:pt x="38100" y="1753825"/>
                </a:cubicBezTo>
                <a:cubicBezTo>
                  <a:pt x="41275" y="1268050"/>
                  <a:pt x="38794" y="782205"/>
                  <a:pt x="47625" y="296500"/>
                </a:cubicBezTo>
                <a:cubicBezTo>
                  <a:pt x="49386" y="199665"/>
                  <a:pt x="50931" y="205816"/>
                  <a:pt x="85725" y="153625"/>
                </a:cubicBezTo>
                <a:cubicBezTo>
                  <a:pt x="102450" y="69999"/>
                  <a:pt x="78276" y="132499"/>
                  <a:pt x="123825" y="86950"/>
                </a:cubicBezTo>
                <a:cubicBezTo>
                  <a:pt x="138200" y="72575"/>
                  <a:pt x="145009" y="50602"/>
                  <a:pt x="161925" y="39325"/>
                </a:cubicBezTo>
                <a:cubicBezTo>
                  <a:pt x="175395" y="30345"/>
                  <a:pt x="193844" y="33727"/>
                  <a:pt x="209550" y="29800"/>
                </a:cubicBezTo>
                <a:cubicBezTo>
                  <a:pt x="219290" y="27365"/>
                  <a:pt x="228324" y="22453"/>
                  <a:pt x="238125" y="20275"/>
                </a:cubicBezTo>
                <a:cubicBezTo>
                  <a:pt x="256978" y="16085"/>
                  <a:pt x="276422" y="14940"/>
                  <a:pt x="295275" y="10750"/>
                </a:cubicBezTo>
                <a:cubicBezTo>
                  <a:pt x="305076" y="8572"/>
                  <a:pt x="313819" y="1661"/>
                  <a:pt x="323850" y="1225"/>
                </a:cubicBezTo>
                <a:cubicBezTo>
                  <a:pt x="387290" y="-1533"/>
                  <a:pt x="450850" y="1225"/>
                  <a:pt x="514350" y="12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EA4F7DE-9646-4AA6-A717-D39E0C40ADDF}"/>
              </a:ext>
            </a:extLst>
          </p:cNvPr>
          <p:cNvSpPr/>
          <p:nvPr/>
        </p:nvSpPr>
        <p:spPr>
          <a:xfrm>
            <a:off x="6274336" y="2724150"/>
            <a:ext cx="221714" cy="285894"/>
          </a:xfrm>
          <a:custGeom>
            <a:avLst/>
            <a:gdLst>
              <a:gd name="connsiteX0" fmla="*/ 21689 w 221714"/>
              <a:gd name="connsiteY0" fmla="*/ 0 h 285894"/>
              <a:gd name="connsiteX1" fmla="*/ 116939 w 221714"/>
              <a:gd name="connsiteY1" fmla="*/ 28575 h 285894"/>
              <a:gd name="connsiteX2" fmla="*/ 183614 w 221714"/>
              <a:gd name="connsiteY2" fmla="*/ 66675 h 285894"/>
              <a:gd name="connsiteX3" fmla="*/ 202664 w 221714"/>
              <a:gd name="connsiteY3" fmla="*/ 133350 h 285894"/>
              <a:gd name="connsiteX4" fmla="*/ 145514 w 221714"/>
              <a:gd name="connsiteY4" fmla="*/ 142875 h 285894"/>
              <a:gd name="connsiteX5" fmla="*/ 78839 w 221714"/>
              <a:gd name="connsiteY5" fmla="*/ 180975 h 285894"/>
              <a:gd name="connsiteX6" fmla="*/ 12164 w 221714"/>
              <a:gd name="connsiteY6" fmla="*/ 219075 h 285894"/>
              <a:gd name="connsiteX7" fmla="*/ 12164 w 221714"/>
              <a:gd name="connsiteY7" fmla="*/ 285750 h 285894"/>
              <a:gd name="connsiteX8" fmla="*/ 59789 w 221714"/>
              <a:gd name="connsiteY8" fmla="*/ 228600 h 285894"/>
              <a:gd name="connsiteX9" fmla="*/ 116939 w 221714"/>
              <a:gd name="connsiteY9" fmla="*/ 190500 h 285894"/>
              <a:gd name="connsiteX10" fmla="*/ 183614 w 221714"/>
              <a:gd name="connsiteY10" fmla="*/ 152400 h 285894"/>
              <a:gd name="connsiteX11" fmla="*/ 221714 w 221714"/>
              <a:gd name="connsiteY11" fmla="*/ 123825 h 2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14" h="285894">
                <a:moveTo>
                  <a:pt x="21689" y="0"/>
                </a:moveTo>
                <a:cubicBezTo>
                  <a:pt x="60124" y="7687"/>
                  <a:pt x="81695" y="8995"/>
                  <a:pt x="116939" y="28575"/>
                </a:cubicBezTo>
                <a:cubicBezTo>
                  <a:pt x="203437" y="76629"/>
                  <a:pt x="114449" y="43620"/>
                  <a:pt x="183614" y="66675"/>
                </a:cubicBezTo>
                <a:cubicBezTo>
                  <a:pt x="196217" y="79278"/>
                  <a:pt x="239974" y="106700"/>
                  <a:pt x="202664" y="133350"/>
                </a:cubicBezTo>
                <a:cubicBezTo>
                  <a:pt x="186949" y="144575"/>
                  <a:pt x="164564" y="139700"/>
                  <a:pt x="145514" y="142875"/>
                </a:cubicBezTo>
                <a:cubicBezTo>
                  <a:pt x="75896" y="189287"/>
                  <a:pt x="163432" y="132636"/>
                  <a:pt x="78839" y="180975"/>
                </a:cubicBezTo>
                <a:cubicBezTo>
                  <a:pt x="-15403" y="234827"/>
                  <a:pt x="127299" y="161508"/>
                  <a:pt x="12164" y="219075"/>
                </a:cubicBezTo>
                <a:cubicBezTo>
                  <a:pt x="9084" y="228316"/>
                  <a:pt x="-13596" y="279310"/>
                  <a:pt x="12164" y="285750"/>
                </a:cubicBezTo>
                <a:cubicBezTo>
                  <a:pt x="25428" y="289066"/>
                  <a:pt x="53158" y="234402"/>
                  <a:pt x="59789" y="228600"/>
                </a:cubicBezTo>
                <a:cubicBezTo>
                  <a:pt x="77019" y="213523"/>
                  <a:pt x="97889" y="203200"/>
                  <a:pt x="116939" y="190500"/>
                </a:cubicBezTo>
                <a:cubicBezTo>
                  <a:pt x="145637" y="171368"/>
                  <a:pt x="149777" y="166902"/>
                  <a:pt x="183614" y="152400"/>
                </a:cubicBezTo>
                <a:cubicBezTo>
                  <a:pt x="221064" y="136350"/>
                  <a:pt x="206186" y="154882"/>
                  <a:pt x="221714" y="1238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D5E4674-3D39-48BD-9284-234A2EDEEDBD}"/>
              </a:ext>
            </a:extLst>
          </p:cNvPr>
          <p:cNvSpPr/>
          <p:nvPr/>
        </p:nvSpPr>
        <p:spPr>
          <a:xfrm>
            <a:off x="5972175" y="4066087"/>
            <a:ext cx="933450" cy="58238"/>
          </a:xfrm>
          <a:custGeom>
            <a:avLst/>
            <a:gdLst>
              <a:gd name="connsiteX0" fmla="*/ 933450 w 933450"/>
              <a:gd name="connsiteY0" fmla="*/ 10613 h 58238"/>
              <a:gd name="connsiteX1" fmla="*/ 571500 w 933450"/>
              <a:gd name="connsiteY1" fmla="*/ 39188 h 58238"/>
              <a:gd name="connsiteX2" fmla="*/ 409575 w 933450"/>
              <a:gd name="connsiteY2" fmla="*/ 48713 h 58238"/>
              <a:gd name="connsiteX3" fmla="*/ 0 w 933450"/>
              <a:gd name="connsiteY3" fmla="*/ 58238 h 5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58238">
                <a:moveTo>
                  <a:pt x="933450" y="10613"/>
                </a:moveTo>
                <a:cubicBezTo>
                  <a:pt x="743524" y="-16519"/>
                  <a:pt x="999583" y="14007"/>
                  <a:pt x="571500" y="39188"/>
                </a:cubicBezTo>
                <a:cubicBezTo>
                  <a:pt x="517525" y="42363"/>
                  <a:pt x="463613" y="46912"/>
                  <a:pt x="409575" y="48713"/>
                </a:cubicBezTo>
                <a:cubicBezTo>
                  <a:pt x="273089" y="53263"/>
                  <a:pt x="0" y="58238"/>
                  <a:pt x="0" y="5823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E873790-AF7B-4BA1-960E-634153D920C9}"/>
              </a:ext>
            </a:extLst>
          </p:cNvPr>
          <p:cNvSpPr/>
          <p:nvPr/>
        </p:nvSpPr>
        <p:spPr>
          <a:xfrm>
            <a:off x="5991225" y="3943350"/>
            <a:ext cx="219075" cy="333375"/>
          </a:xfrm>
          <a:custGeom>
            <a:avLst/>
            <a:gdLst>
              <a:gd name="connsiteX0" fmla="*/ 209550 w 219075"/>
              <a:gd name="connsiteY0" fmla="*/ 0 h 333375"/>
              <a:gd name="connsiteX1" fmla="*/ 190500 w 219075"/>
              <a:gd name="connsiteY1" fmla="*/ 47625 h 333375"/>
              <a:gd name="connsiteX2" fmla="*/ 95250 w 219075"/>
              <a:gd name="connsiteY2" fmla="*/ 133350 h 333375"/>
              <a:gd name="connsiteX3" fmla="*/ 57150 w 219075"/>
              <a:gd name="connsiteY3" fmla="*/ 152400 h 333375"/>
              <a:gd name="connsiteX4" fmla="*/ 0 w 219075"/>
              <a:gd name="connsiteY4" fmla="*/ 180975 h 333375"/>
              <a:gd name="connsiteX5" fmla="*/ 9525 w 219075"/>
              <a:gd name="connsiteY5" fmla="*/ 228600 h 333375"/>
              <a:gd name="connsiteX6" fmla="*/ 66675 w 219075"/>
              <a:gd name="connsiteY6" fmla="*/ 257175 h 333375"/>
              <a:gd name="connsiteX7" fmla="*/ 133350 w 219075"/>
              <a:gd name="connsiteY7" fmla="*/ 285750 h 333375"/>
              <a:gd name="connsiteX8" fmla="*/ 190500 w 219075"/>
              <a:gd name="connsiteY8" fmla="*/ 314325 h 333375"/>
              <a:gd name="connsiteX9" fmla="*/ 219075 w 219075"/>
              <a:gd name="connsiteY9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075" h="333375">
                <a:moveTo>
                  <a:pt x="209550" y="0"/>
                </a:moveTo>
                <a:cubicBezTo>
                  <a:pt x="203200" y="15875"/>
                  <a:pt x="200759" y="33947"/>
                  <a:pt x="190500" y="47625"/>
                </a:cubicBezTo>
                <a:cubicBezTo>
                  <a:pt x="167225" y="78659"/>
                  <a:pt x="131222" y="112795"/>
                  <a:pt x="95250" y="133350"/>
                </a:cubicBezTo>
                <a:cubicBezTo>
                  <a:pt x="82922" y="140395"/>
                  <a:pt x="69478" y="145355"/>
                  <a:pt x="57150" y="152400"/>
                </a:cubicBezTo>
                <a:cubicBezTo>
                  <a:pt x="5449" y="181943"/>
                  <a:pt x="52391" y="163511"/>
                  <a:pt x="0" y="180975"/>
                </a:cubicBezTo>
                <a:cubicBezTo>
                  <a:pt x="3175" y="196850"/>
                  <a:pt x="-1136" y="216416"/>
                  <a:pt x="9525" y="228600"/>
                </a:cubicBezTo>
                <a:cubicBezTo>
                  <a:pt x="23550" y="244629"/>
                  <a:pt x="48057" y="246832"/>
                  <a:pt x="66675" y="257175"/>
                </a:cubicBezTo>
                <a:cubicBezTo>
                  <a:pt x="120494" y="287074"/>
                  <a:pt x="67732" y="269346"/>
                  <a:pt x="133350" y="285750"/>
                </a:cubicBezTo>
                <a:cubicBezTo>
                  <a:pt x="215242" y="340345"/>
                  <a:pt x="111630" y="274890"/>
                  <a:pt x="190500" y="314325"/>
                </a:cubicBezTo>
                <a:cubicBezTo>
                  <a:pt x="200739" y="319445"/>
                  <a:pt x="219075" y="333375"/>
                  <a:pt x="219075" y="3333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F193139-28B6-4096-8633-E064D8053320}"/>
              </a:ext>
            </a:extLst>
          </p:cNvPr>
          <p:cNvSpPr/>
          <p:nvPr/>
        </p:nvSpPr>
        <p:spPr>
          <a:xfrm>
            <a:off x="5276850" y="2514600"/>
            <a:ext cx="1162050" cy="10112"/>
          </a:xfrm>
          <a:custGeom>
            <a:avLst/>
            <a:gdLst>
              <a:gd name="connsiteX0" fmla="*/ 1162050 w 1162050"/>
              <a:gd name="connsiteY0" fmla="*/ 0 h 10112"/>
              <a:gd name="connsiteX1" fmla="*/ 0 w 1162050"/>
              <a:gd name="connsiteY1" fmla="*/ 9525 h 1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0112">
                <a:moveTo>
                  <a:pt x="1162050" y="0"/>
                </a:moveTo>
                <a:cubicBezTo>
                  <a:pt x="438189" y="13658"/>
                  <a:pt x="825530" y="9525"/>
                  <a:pt x="0" y="95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C99C2B9D-5737-45BE-921D-D154168D6900}"/>
              </a:ext>
            </a:extLst>
          </p:cNvPr>
          <p:cNvSpPr/>
          <p:nvPr/>
        </p:nvSpPr>
        <p:spPr>
          <a:xfrm>
            <a:off x="4552950" y="2277083"/>
            <a:ext cx="724780" cy="555391"/>
          </a:xfrm>
          <a:custGeom>
            <a:avLst/>
            <a:gdLst>
              <a:gd name="connsiteX0" fmla="*/ 685800 w 724780"/>
              <a:gd name="connsiteY0" fmla="*/ 18442 h 555391"/>
              <a:gd name="connsiteX1" fmla="*/ 723900 w 724780"/>
              <a:gd name="connsiteY1" fmla="*/ 380392 h 555391"/>
              <a:gd name="connsiteX2" fmla="*/ 685800 w 724780"/>
              <a:gd name="connsiteY2" fmla="*/ 485167 h 555391"/>
              <a:gd name="connsiteX3" fmla="*/ 628650 w 724780"/>
              <a:gd name="connsiteY3" fmla="*/ 504217 h 555391"/>
              <a:gd name="connsiteX4" fmla="*/ 38100 w 724780"/>
              <a:gd name="connsiteY4" fmla="*/ 418492 h 555391"/>
              <a:gd name="connsiteX5" fmla="*/ 28575 w 724780"/>
              <a:gd name="connsiteY5" fmla="*/ 304192 h 555391"/>
              <a:gd name="connsiteX6" fmla="*/ 0 w 724780"/>
              <a:gd name="connsiteY6" fmla="*/ 247042 h 555391"/>
              <a:gd name="connsiteX7" fmla="*/ 9525 w 724780"/>
              <a:gd name="connsiteY7" fmla="*/ 161317 h 555391"/>
              <a:gd name="connsiteX8" fmla="*/ 19050 w 724780"/>
              <a:gd name="connsiteY8" fmla="*/ 132742 h 555391"/>
              <a:gd name="connsiteX9" fmla="*/ 47625 w 724780"/>
              <a:gd name="connsiteY9" fmla="*/ 123217 h 555391"/>
              <a:gd name="connsiteX10" fmla="*/ 85725 w 724780"/>
              <a:gd name="connsiteY10" fmla="*/ 94642 h 555391"/>
              <a:gd name="connsiteX11" fmla="*/ 228600 w 724780"/>
              <a:gd name="connsiteY11" fmla="*/ 75592 h 555391"/>
              <a:gd name="connsiteX12" fmla="*/ 657225 w 724780"/>
              <a:gd name="connsiteY12" fmla="*/ 56542 h 555391"/>
              <a:gd name="connsiteX13" fmla="*/ 685800 w 724780"/>
              <a:gd name="connsiteY13" fmla="*/ 18442 h 55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4780" h="555391">
                <a:moveTo>
                  <a:pt x="685800" y="18442"/>
                </a:moveTo>
                <a:cubicBezTo>
                  <a:pt x="696912" y="72417"/>
                  <a:pt x="716005" y="259333"/>
                  <a:pt x="723900" y="380392"/>
                </a:cubicBezTo>
                <a:cubicBezTo>
                  <a:pt x="726665" y="422782"/>
                  <a:pt x="725129" y="463318"/>
                  <a:pt x="685800" y="485167"/>
                </a:cubicBezTo>
                <a:cubicBezTo>
                  <a:pt x="668247" y="494919"/>
                  <a:pt x="628650" y="504217"/>
                  <a:pt x="628650" y="504217"/>
                </a:cubicBezTo>
                <a:cubicBezTo>
                  <a:pt x="109359" y="487191"/>
                  <a:pt x="65278" y="676679"/>
                  <a:pt x="38100" y="418492"/>
                </a:cubicBezTo>
                <a:cubicBezTo>
                  <a:pt x="34098" y="380470"/>
                  <a:pt x="36869" y="341514"/>
                  <a:pt x="28575" y="304192"/>
                </a:cubicBezTo>
                <a:cubicBezTo>
                  <a:pt x="23955" y="283401"/>
                  <a:pt x="9525" y="266092"/>
                  <a:pt x="0" y="247042"/>
                </a:cubicBezTo>
                <a:cubicBezTo>
                  <a:pt x="3175" y="218467"/>
                  <a:pt x="4798" y="189677"/>
                  <a:pt x="9525" y="161317"/>
                </a:cubicBezTo>
                <a:cubicBezTo>
                  <a:pt x="11176" y="151413"/>
                  <a:pt x="11950" y="139842"/>
                  <a:pt x="19050" y="132742"/>
                </a:cubicBezTo>
                <a:cubicBezTo>
                  <a:pt x="26150" y="125642"/>
                  <a:pt x="38100" y="126392"/>
                  <a:pt x="47625" y="123217"/>
                </a:cubicBezTo>
                <a:cubicBezTo>
                  <a:pt x="60325" y="113692"/>
                  <a:pt x="70806" y="100067"/>
                  <a:pt x="85725" y="94642"/>
                </a:cubicBezTo>
                <a:cubicBezTo>
                  <a:pt x="92542" y="92163"/>
                  <a:pt x="227264" y="75740"/>
                  <a:pt x="228600" y="75592"/>
                </a:cubicBezTo>
                <a:cubicBezTo>
                  <a:pt x="406756" y="55797"/>
                  <a:pt x="388508" y="64220"/>
                  <a:pt x="657225" y="56542"/>
                </a:cubicBezTo>
                <a:cubicBezTo>
                  <a:pt x="691824" y="45009"/>
                  <a:pt x="674688" y="-35533"/>
                  <a:pt x="685800" y="18442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3CEBCC5-2795-4267-B518-0C6D6FA8ABF5}"/>
              </a:ext>
            </a:extLst>
          </p:cNvPr>
          <p:cNvSpPr/>
          <p:nvPr/>
        </p:nvSpPr>
        <p:spPr>
          <a:xfrm>
            <a:off x="4811885" y="2792311"/>
            <a:ext cx="409575" cy="339351"/>
          </a:xfrm>
          <a:custGeom>
            <a:avLst/>
            <a:gdLst>
              <a:gd name="connsiteX0" fmla="*/ 0 w 409575"/>
              <a:gd name="connsiteY0" fmla="*/ 333375 h 333375"/>
              <a:gd name="connsiteX1" fmla="*/ 66675 w 409575"/>
              <a:gd name="connsiteY1" fmla="*/ 190500 h 333375"/>
              <a:gd name="connsiteX2" fmla="*/ 95250 w 409575"/>
              <a:gd name="connsiteY2" fmla="*/ 123825 h 333375"/>
              <a:gd name="connsiteX3" fmla="*/ 133350 w 409575"/>
              <a:gd name="connsiteY3" fmla="*/ 66675 h 333375"/>
              <a:gd name="connsiteX4" fmla="*/ 142875 w 409575"/>
              <a:gd name="connsiteY4" fmla="*/ 38100 h 333375"/>
              <a:gd name="connsiteX5" fmla="*/ 200025 w 409575"/>
              <a:gd name="connsiteY5" fmla="*/ 0 h 333375"/>
              <a:gd name="connsiteX6" fmla="*/ 295275 w 409575"/>
              <a:gd name="connsiteY6" fmla="*/ 47625 h 333375"/>
              <a:gd name="connsiteX7" fmla="*/ 323850 w 409575"/>
              <a:gd name="connsiteY7" fmla="*/ 85725 h 333375"/>
              <a:gd name="connsiteX8" fmla="*/ 361950 w 409575"/>
              <a:gd name="connsiteY8" fmla="*/ 142875 h 333375"/>
              <a:gd name="connsiteX9" fmla="*/ 371475 w 409575"/>
              <a:gd name="connsiteY9" fmla="*/ 180975 h 333375"/>
              <a:gd name="connsiteX10" fmla="*/ 390525 w 409575"/>
              <a:gd name="connsiteY10" fmla="*/ 228600 h 333375"/>
              <a:gd name="connsiteX11" fmla="*/ 409575 w 409575"/>
              <a:gd name="connsiteY11" fmla="*/ 2571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9575" h="333375">
                <a:moveTo>
                  <a:pt x="0" y="333375"/>
                </a:moveTo>
                <a:cubicBezTo>
                  <a:pt x="22225" y="285750"/>
                  <a:pt x="45330" y="238526"/>
                  <a:pt x="66675" y="190500"/>
                </a:cubicBezTo>
                <a:cubicBezTo>
                  <a:pt x="89198" y="139823"/>
                  <a:pt x="59678" y="183112"/>
                  <a:pt x="95250" y="123825"/>
                </a:cubicBezTo>
                <a:cubicBezTo>
                  <a:pt x="107030" y="104192"/>
                  <a:pt x="126110" y="88395"/>
                  <a:pt x="133350" y="66675"/>
                </a:cubicBezTo>
                <a:cubicBezTo>
                  <a:pt x="136525" y="57150"/>
                  <a:pt x="135775" y="45200"/>
                  <a:pt x="142875" y="38100"/>
                </a:cubicBezTo>
                <a:cubicBezTo>
                  <a:pt x="159064" y="21911"/>
                  <a:pt x="200025" y="0"/>
                  <a:pt x="200025" y="0"/>
                </a:cubicBezTo>
                <a:cubicBezTo>
                  <a:pt x="294008" y="23496"/>
                  <a:pt x="258783" y="-3464"/>
                  <a:pt x="295275" y="47625"/>
                </a:cubicBezTo>
                <a:cubicBezTo>
                  <a:pt x="304502" y="60543"/>
                  <a:pt x="314325" y="73025"/>
                  <a:pt x="323850" y="85725"/>
                </a:cubicBezTo>
                <a:cubicBezTo>
                  <a:pt x="353589" y="174942"/>
                  <a:pt x="304871" y="42986"/>
                  <a:pt x="361950" y="142875"/>
                </a:cubicBezTo>
                <a:cubicBezTo>
                  <a:pt x="368445" y="154241"/>
                  <a:pt x="367335" y="168556"/>
                  <a:pt x="371475" y="180975"/>
                </a:cubicBezTo>
                <a:cubicBezTo>
                  <a:pt x="376882" y="197195"/>
                  <a:pt x="382879" y="213307"/>
                  <a:pt x="390525" y="228600"/>
                </a:cubicBezTo>
                <a:cubicBezTo>
                  <a:pt x="395645" y="238839"/>
                  <a:pt x="409575" y="257175"/>
                  <a:pt x="409575" y="2571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EB54FF5-B281-4747-BCD8-18BBEA7E4E63}"/>
              </a:ext>
            </a:extLst>
          </p:cNvPr>
          <p:cNvSpPr/>
          <p:nvPr/>
        </p:nvSpPr>
        <p:spPr>
          <a:xfrm>
            <a:off x="5610225" y="3829050"/>
            <a:ext cx="28628" cy="228600"/>
          </a:xfrm>
          <a:custGeom>
            <a:avLst/>
            <a:gdLst>
              <a:gd name="connsiteX0" fmla="*/ 0 w 28628"/>
              <a:gd name="connsiteY0" fmla="*/ 0 h 228600"/>
              <a:gd name="connsiteX1" fmla="*/ 19050 w 28628"/>
              <a:gd name="connsiteY1" fmla="*/ 133350 h 228600"/>
              <a:gd name="connsiteX2" fmla="*/ 28575 w 28628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28" h="228600">
                <a:moveTo>
                  <a:pt x="0" y="0"/>
                </a:moveTo>
                <a:lnTo>
                  <a:pt x="19050" y="133350"/>
                </a:lnTo>
                <a:cubicBezTo>
                  <a:pt x="29922" y="209454"/>
                  <a:pt x="28575" y="177574"/>
                  <a:pt x="28575" y="22860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6B4098E-0459-4B74-9432-C64F735AE463}"/>
              </a:ext>
            </a:extLst>
          </p:cNvPr>
          <p:cNvSpPr/>
          <p:nvPr/>
        </p:nvSpPr>
        <p:spPr>
          <a:xfrm>
            <a:off x="5829300" y="2161955"/>
            <a:ext cx="247650" cy="212146"/>
          </a:xfrm>
          <a:custGeom>
            <a:avLst/>
            <a:gdLst>
              <a:gd name="connsiteX0" fmla="*/ 0 w 247650"/>
              <a:gd name="connsiteY0" fmla="*/ 66895 h 212146"/>
              <a:gd name="connsiteX1" fmla="*/ 28575 w 247650"/>
              <a:gd name="connsiteY1" fmla="*/ 9745 h 212146"/>
              <a:gd name="connsiteX2" fmla="*/ 66675 w 247650"/>
              <a:gd name="connsiteY2" fmla="*/ 220 h 212146"/>
              <a:gd name="connsiteX3" fmla="*/ 180975 w 247650"/>
              <a:gd name="connsiteY3" fmla="*/ 19270 h 212146"/>
              <a:gd name="connsiteX4" fmla="*/ 133350 w 247650"/>
              <a:gd name="connsiteY4" fmla="*/ 133570 h 212146"/>
              <a:gd name="connsiteX5" fmla="*/ 76200 w 247650"/>
              <a:gd name="connsiteY5" fmla="*/ 171670 h 212146"/>
              <a:gd name="connsiteX6" fmla="*/ 66675 w 247650"/>
              <a:gd name="connsiteY6" fmla="*/ 209770 h 212146"/>
              <a:gd name="connsiteX7" fmla="*/ 95250 w 247650"/>
              <a:gd name="connsiteY7" fmla="*/ 200245 h 212146"/>
              <a:gd name="connsiteX8" fmla="*/ 238125 w 247650"/>
              <a:gd name="connsiteY8" fmla="*/ 181195 h 212146"/>
              <a:gd name="connsiteX9" fmla="*/ 247650 w 247650"/>
              <a:gd name="connsiteY9" fmla="*/ 171670 h 21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650" h="212146">
                <a:moveTo>
                  <a:pt x="0" y="66895"/>
                </a:moveTo>
                <a:cubicBezTo>
                  <a:pt x="9525" y="47845"/>
                  <a:pt x="13515" y="24805"/>
                  <a:pt x="28575" y="9745"/>
                </a:cubicBezTo>
                <a:cubicBezTo>
                  <a:pt x="37832" y="488"/>
                  <a:pt x="53610" y="-597"/>
                  <a:pt x="66675" y="220"/>
                </a:cubicBezTo>
                <a:cubicBezTo>
                  <a:pt x="105225" y="2629"/>
                  <a:pt x="142875" y="12920"/>
                  <a:pt x="180975" y="19270"/>
                </a:cubicBezTo>
                <a:cubicBezTo>
                  <a:pt x="171447" y="95492"/>
                  <a:pt x="187989" y="89859"/>
                  <a:pt x="133350" y="133570"/>
                </a:cubicBezTo>
                <a:cubicBezTo>
                  <a:pt x="115472" y="147873"/>
                  <a:pt x="76200" y="171670"/>
                  <a:pt x="76200" y="171670"/>
                </a:cubicBezTo>
                <a:cubicBezTo>
                  <a:pt x="73025" y="184370"/>
                  <a:pt x="59413" y="198878"/>
                  <a:pt x="66675" y="209770"/>
                </a:cubicBezTo>
                <a:cubicBezTo>
                  <a:pt x="72244" y="218124"/>
                  <a:pt x="85346" y="201896"/>
                  <a:pt x="95250" y="200245"/>
                </a:cubicBezTo>
                <a:cubicBezTo>
                  <a:pt x="121834" y="195814"/>
                  <a:pt x="205235" y="190592"/>
                  <a:pt x="238125" y="181195"/>
                </a:cubicBezTo>
                <a:cubicBezTo>
                  <a:pt x="242442" y="179961"/>
                  <a:pt x="244475" y="174845"/>
                  <a:pt x="247650" y="17167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01C1210-2D70-4230-A3DB-8E87961289B0}"/>
              </a:ext>
            </a:extLst>
          </p:cNvPr>
          <p:cNvSpPr/>
          <p:nvPr/>
        </p:nvSpPr>
        <p:spPr>
          <a:xfrm>
            <a:off x="5385768" y="3733166"/>
            <a:ext cx="409872" cy="416995"/>
          </a:xfrm>
          <a:custGeom>
            <a:avLst/>
            <a:gdLst>
              <a:gd name="connsiteX0" fmla="*/ 291132 w 409872"/>
              <a:gd name="connsiteY0" fmla="*/ 19684 h 416995"/>
              <a:gd name="connsiteX1" fmla="*/ 243507 w 409872"/>
              <a:gd name="connsiteY1" fmla="*/ 634 h 416995"/>
              <a:gd name="connsiteX2" fmla="*/ 148257 w 409872"/>
              <a:gd name="connsiteY2" fmla="*/ 38734 h 416995"/>
              <a:gd name="connsiteX3" fmla="*/ 91107 w 409872"/>
              <a:gd name="connsiteY3" fmla="*/ 95884 h 416995"/>
              <a:gd name="connsiteX4" fmla="*/ 14907 w 409872"/>
              <a:gd name="connsiteY4" fmla="*/ 200659 h 416995"/>
              <a:gd name="connsiteX5" fmla="*/ 14907 w 409872"/>
              <a:gd name="connsiteY5" fmla="*/ 372109 h 416995"/>
              <a:gd name="connsiteX6" fmla="*/ 43482 w 409872"/>
              <a:gd name="connsiteY6" fmla="*/ 400684 h 416995"/>
              <a:gd name="connsiteX7" fmla="*/ 81582 w 409872"/>
              <a:gd name="connsiteY7" fmla="*/ 410209 h 416995"/>
              <a:gd name="connsiteX8" fmla="*/ 338757 w 409872"/>
              <a:gd name="connsiteY8" fmla="*/ 381634 h 416995"/>
              <a:gd name="connsiteX9" fmla="*/ 367332 w 409872"/>
              <a:gd name="connsiteY9" fmla="*/ 353059 h 416995"/>
              <a:gd name="connsiteX10" fmla="*/ 376857 w 409872"/>
              <a:gd name="connsiteY10" fmla="*/ 324484 h 416995"/>
              <a:gd name="connsiteX11" fmla="*/ 405432 w 409872"/>
              <a:gd name="connsiteY11" fmla="*/ 295909 h 416995"/>
              <a:gd name="connsiteX12" fmla="*/ 395907 w 409872"/>
              <a:gd name="connsiteY12" fmla="*/ 67309 h 416995"/>
              <a:gd name="connsiteX13" fmla="*/ 338757 w 409872"/>
              <a:gd name="connsiteY13" fmla="*/ 29209 h 416995"/>
              <a:gd name="connsiteX14" fmla="*/ 233982 w 409872"/>
              <a:gd name="connsiteY14" fmla="*/ 10159 h 4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872" h="416995">
                <a:moveTo>
                  <a:pt x="291132" y="19684"/>
                </a:moveTo>
                <a:cubicBezTo>
                  <a:pt x="275257" y="13334"/>
                  <a:pt x="260535" y="2182"/>
                  <a:pt x="243507" y="634"/>
                </a:cubicBezTo>
                <a:cubicBezTo>
                  <a:pt x="199486" y="-3368"/>
                  <a:pt x="178144" y="11836"/>
                  <a:pt x="148257" y="38734"/>
                </a:cubicBezTo>
                <a:cubicBezTo>
                  <a:pt x="128232" y="56756"/>
                  <a:pt x="107271" y="74331"/>
                  <a:pt x="91107" y="95884"/>
                </a:cubicBezTo>
                <a:cubicBezTo>
                  <a:pt x="27088" y="181242"/>
                  <a:pt x="51569" y="145666"/>
                  <a:pt x="14907" y="200659"/>
                </a:cubicBezTo>
                <a:cubicBezTo>
                  <a:pt x="-1796" y="267469"/>
                  <a:pt x="-7910" y="275138"/>
                  <a:pt x="14907" y="372109"/>
                </a:cubicBezTo>
                <a:cubicBezTo>
                  <a:pt x="17992" y="385221"/>
                  <a:pt x="31786" y="394001"/>
                  <a:pt x="43482" y="400684"/>
                </a:cubicBezTo>
                <a:cubicBezTo>
                  <a:pt x="54848" y="407179"/>
                  <a:pt x="68882" y="407034"/>
                  <a:pt x="81582" y="410209"/>
                </a:cubicBezTo>
                <a:cubicBezTo>
                  <a:pt x="192539" y="405586"/>
                  <a:pt x="266100" y="442182"/>
                  <a:pt x="338757" y="381634"/>
                </a:cubicBezTo>
                <a:cubicBezTo>
                  <a:pt x="349105" y="373010"/>
                  <a:pt x="357807" y="362584"/>
                  <a:pt x="367332" y="353059"/>
                </a:cubicBezTo>
                <a:cubicBezTo>
                  <a:pt x="370507" y="343534"/>
                  <a:pt x="371288" y="332838"/>
                  <a:pt x="376857" y="324484"/>
                </a:cubicBezTo>
                <a:cubicBezTo>
                  <a:pt x="384329" y="313276"/>
                  <a:pt x="404437" y="309343"/>
                  <a:pt x="405432" y="295909"/>
                </a:cubicBezTo>
                <a:cubicBezTo>
                  <a:pt x="411066" y="219851"/>
                  <a:pt x="414404" y="141298"/>
                  <a:pt x="395907" y="67309"/>
                </a:cubicBezTo>
                <a:cubicBezTo>
                  <a:pt x="390354" y="45097"/>
                  <a:pt x="360477" y="36449"/>
                  <a:pt x="338757" y="29209"/>
                </a:cubicBezTo>
                <a:cubicBezTo>
                  <a:pt x="266547" y="5139"/>
                  <a:pt x="301687" y="10159"/>
                  <a:pt x="233982" y="1015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70F1CA4-6430-4113-8DD5-C67953A77A06}"/>
              </a:ext>
            </a:extLst>
          </p:cNvPr>
          <p:cNvSpPr/>
          <p:nvPr/>
        </p:nvSpPr>
        <p:spPr>
          <a:xfrm>
            <a:off x="5712633" y="2099392"/>
            <a:ext cx="450042" cy="386893"/>
          </a:xfrm>
          <a:custGeom>
            <a:avLst/>
            <a:gdLst>
              <a:gd name="connsiteX0" fmla="*/ 97617 w 450042"/>
              <a:gd name="connsiteY0" fmla="*/ 15158 h 386893"/>
              <a:gd name="connsiteX1" fmla="*/ 2367 w 450042"/>
              <a:gd name="connsiteY1" fmla="*/ 224708 h 386893"/>
              <a:gd name="connsiteX2" fmla="*/ 30942 w 450042"/>
              <a:gd name="connsiteY2" fmla="*/ 319958 h 386893"/>
              <a:gd name="connsiteX3" fmla="*/ 59517 w 450042"/>
              <a:gd name="connsiteY3" fmla="*/ 339008 h 386893"/>
              <a:gd name="connsiteX4" fmla="*/ 116667 w 450042"/>
              <a:gd name="connsiteY4" fmla="*/ 377108 h 386893"/>
              <a:gd name="connsiteX5" fmla="*/ 373842 w 450042"/>
              <a:gd name="connsiteY5" fmla="*/ 339008 h 386893"/>
              <a:gd name="connsiteX6" fmla="*/ 402417 w 450042"/>
              <a:gd name="connsiteY6" fmla="*/ 291383 h 386893"/>
              <a:gd name="connsiteX7" fmla="*/ 421467 w 450042"/>
              <a:gd name="connsiteY7" fmla="*/ 215183 h 386893"/>
              <a:gd name="connsiteX8" fmla="*/ 450042 w 450042"/>
              <a:gd name="connsiteY8" fmla="*/ 158033 h 386893"/>
              <a:gd name="connsiteX9" fmla="*/ 440517 w 450042"/>
              <a:gd name="connsiteY9" fmla="*/ 100883 h 386893"/>
              <a:gd name="connsiteX10" fmla="*/ 402417 w 450042"/>
              <a:gd name="connsiteY10" fmla="*/ 43733 h 386893"/>
              <a:gd name="connsiteX11" fmla="*/ 97617 w 450042"/>
              <a:gd name="connsiteY11" fmla="*/ 15158 h 38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0042" h="386893">
                <a:moveTo>
                  <a:pt x="97617" y="15158"/>
                </a:moveTo>
                <a:cubicBezTo>
                  <a:pt x="30942" y="45320"/>
                  <a:pt x="25109" y="151428"/>
                  <a:pt x="2367" y="224708"/>
                </a:cubicBezTo>
                <a:cubicBezTo>
                  <a:pt x="-6153" y="252160"/>
                  <a:pt x="9465" y="298481"/>
                  <a:pt x="30942" y="319958"/>
                </a:cubicBezTo>
                <a:cubicBezTo>
                  <a:pt x="39037" y="328053"/>
                  <a:pt x="50723" y="331679"/>
                  <a:pt x="59517" y="339008"/>
                </a:cubicBezTo>
                <a:cubicBezTo>
                  <a:pt x="107083" y="378646"/>
                  <a:pt x="66449" y="360369"/>
                  <a:pt x="116667" y="377108"/>
                </a:cubicBezTo>
                <a:cubicBezTo>
                  <a:pt x="238180" y="372045"/>
                  <a:pt x="312630" y="420624"/>
                  <a:pt x="373842" y="339008"/>
                </a:cubicBezTo>
                <a:cubicBezTo>
                  <a:pt x="384950" y="324197"/>
                  <a:pt x="392892" y="307258"/>
                  <a:pt x="402417" y="291383"/>
                </a:cubicBezTo>
                <a:cubicBezTo>
                  <a:pt x="406040" y="273269"/>
                  <a:pt x="411704" y="234709"/>
                  <a:pt x="421467" y="215183"/>
                </a:cubicBezTo>
                <a:cubicBezTo>
                  <a:pt x="458396" y="141325"/>
                  <a:pt x="426101" y="229857"/>
                  <a:pt x="450042" y="158033"/>
                </a:cubicBezTo>
                <a:cubicBezTo>
                  <a:pt x="446867" y="138983"/>
                  <a:pt x="447945" y="118710"/>
                  <a:pt x="440517" y="100883"/>
                </a:cubicBezTo>
                <a:cubicBezTo>
                  <a:pt x="431711" y="79749"/>
                  <a:pt x="424137" y="50973"/>
                  <a:pt x="402417" y="43733"/>
                </a:cubicBezTo>
                <a:cubicBezTo>
                  <a:pt x="279001" y="2594"/>
                  <a:pt x="164292" y="-15004"/>
                  <a:pt x="97617" y="15158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492E98-DF61-42FC-B568-8BE9D0C0B1D9}"/>
              </a:ext>
            </a:extLst>
          </p:cNvPr>
          <p:cNvSpPr txBox="1"/>
          <p:nvPr/>
        </p:nvSpPr>
        <p:spPr>
          <a:xfrm>
            <a:off x="749836" y="1566892"/>
            <a:ext cx="3636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have your notepad in your hard disk</a:t>
            </a:r>
          </a:p>
          <a:p>
            <a:endParaRPr lang="en-US" dirty="0"/>
          </a:p>
          <a:p>
            <a:r>
              <a:rPr lang="en-US" dirty="0"/>
              <a:t>Double click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It will be fetched to your RAM</a:t>
            </a:r>
          </a:p>
          <a:p>
            <a:endParaRPr lang="en-US" dirty="0"/>
          </a:p>
          <a:p>
            <a:r>
              <a:rPr lang="en-US" dirty="0"/>
              <a:t>And is displayed on your computer screen.</a:t>
            </a:r>
          </a:p>
          <a:p>
            <a:endParaRPr lang="en-US" dirty="0"/>
          </a:p>
          <a:p>
            <a:r>
              <a:rPr lang="en-US" dirty="0"/>
              <a:t>Modify?</a:t>
            </a:r>
          </a:p>
          <a:p>
            <a:endParaRPr lang="en-US" dirty="0"/>
          </a:p>
          <a:p>
            <a:r>
              <a:rPr lang="en-US" dirty="0"/>
              <a:t>You are actually modifying in RAM, when you click on SAVE, it is written to your hard disk (Durable Storage)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818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748D-1ED4-4F2B-A0D6-ED5116B1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149" y="2957793"/>
            <a:ext cx="9404723" cy="1400530"/>
          </a:xfrm>
        </p:spPr>
        <p:txBody>
          <a:bodyPr/>
          <a:lstStyle/>
          <a:p>
            <a:r>
              <a:rPr lang="en-IN" b="1" dirty="0">
                <a:solidFill>
                  <a:srgbClr val="FFC000"/>
                </a:solidFill>
              </a:rPr>
              <a:t>And PostgreSQL is no Exception</a:t>
            </a:r>
          </a:p>
        </p:txBody>
      </p:sp>
    </p:spTree>
    <p:extLst>
      <p:ext uri="{BB962C8B-B14F-4D97-AF65-F5344CB8AC3E}">
        <p14:creationId xmlns:p14="http://schemas.microsoft.com/office/powerpoint/2010/main" val="390491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9ED7-DF25-447B-9E03-005A32F6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42" y="816897"/>
            <a:ext cx="9404723" cy="140053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Select Statement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15970-E7C0-4C28-B38F-F2C7890F1FDA}"/>
              </a:ext>
            </a:extLst>
          </p:cNvPr>
          <p:cNvSpPr/>
          <p:nvPr/>
        </p:nvSpPr>
        <p:spPr>
          <a:xfrm>
            <a:off x="5505450" y="5114927"/>
            <a:ext cx="1762125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1 | 100	</a:t>
            </a:r>
            <a:endParaRPr lang="en-I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66961F-0675-47F8-86F8-8AEEE0C3E56A}"/>
              </a:ext>
            </a:extLst>
          </p:cNvPr>
          <p:cNvSpPr/>
          <p:nvPr/>
        </p:nvSpPr>
        <p:spPr>
          <a:xfrm>
            <a:off x="6881812" y="3618469"/>
            <a:ext cx="1762125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Backend Process</a:t>
            </a:r>
            <a:endParaRPr lang="en-IN" b="1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7968D935-81CE-4367-9700-DFC379AAD573}"/>
              </a:ext>
            </a:extLst>
          </p:cNvPr>
          <p:cNvSpPr/>
          <p:nvPr/>
        </p:nvSpPr>
        <p:spPr>
          <a:xfrm>
            <a:off x="5924550" y="2837225"/>
            <a:ext cx="552450" cy="2287225"/>
          </a:xfrm>
          <a:custGeom>
            <a:avLst/>
            <a:gdLst>
              <a:gd name="connsiteX0" fmla="*/ 0 w 514350"/>
              <a:gd name="connsiteY0" fmla="*/ 2287225 h 2287225"/>
              <a:gd name="connsiteX1" fmla="*/ 9525 w 514350"/>
              <a:gd name="connsiteY1" fmla="*/ 2011000 h 2287225"/>
              <a:gd name="connsiteX2" fmla="*/ 28575 w 514350"/>
              <a:gd name="connsiteY2" fmla="*/ 1849075 h 2287225"/>
              <a:gd name="connsiteX3" fmla="*/ 38100 w 514350"/>
              <a:gd name="connsiteY3" fmla="*/ 1753825 h 2287225"/>
              <a:gd name="connsiteX4" fmla="*/ 47625 w 514350"/>
              <a:gd name="connsiteY4" fmla="*/ 296500 h 2287225"/>
              <a:gd name="connsiteX5" fmla="*/ 85725 w 514350"/>
              <a:gd name="connsiteY5" fmla="*/ 153625 h 2287225"/>
              <a:gd name="connsiteX6" fmla="*/ 123825 w 514350"/>
              <a:gd name="connsiteY6" fmla="*/ 86950 h 2287225"/>
              <a:gd name="connsiteX7" fmla="*/ 161925 w 514350"/>
              <a:gd name="connsiteY7" fmla="*/ 39325 h 2287225"/>
              <a:gd name="connsiteX8" fmla="*/ 209550 w 514350"/>
              <a:gd name="connsiteY8" fmla="*/ 29800 h 2287225"/>
              <a:gd name="connsiteX9" fmla="*/ 238125 w 514350"/>
              <a:gd name="connsiteY9" fmla="*/ 20275 h 2287225"/>
              <a:gd name="connsiteX10" fmla="*/ 295275 w 514350"/>
              <a:gd name="connsiteY10" fmla="*/ 10750 h 2287225"/>
              <a:gd name="connsiteX11" fmla="*/ 323850 w 514350"/>
              <a:gd name="connsiteY11" fmla="*/ 1225 h 2287225"/>
              <a:gd name="connsiteX12" fmla="*/ 514350 w 514350"/>
              <a:gd name="connsiteY12" fmla="*/ 1225 h 228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350" h="2287225">
                <a:moveTo>
                  <a:pt x="0" y="2287225"/>
                </a:moveTo>
                <a:cubicBezTo>
                  <a:pt x="3175" y="2195150"/>
                  <a:pt x="3529" y="2102934"/>
                  <a:pt x="9525" y="2011000"/>
                </a:cubicBezTo>
                <a:cubicBezTo>
                  <a:pt x="13062" y="1956768"/>
                  <a:pt x="22573" y="1903090"/>
                  <a:pt x="28575" y="1849075"/>
                </a:cubicBezTo>
                <a:cubicBezTo>
                  <a:pt x="32099" y="1817362"/>
                  <a:pt x="34925" y="1785575"/>
                  <a:pt x="38100" y="1753825"/>
                </a:cubicBezTo>
                <a:cubicBezTo>
                  <a:pt x="41275" y="1268050"/>
                  <a:pt x="38794" y="782205"/>
                  <a:pt x="47625" y="296500"/>
                </a:cubicBezTo>
                <a:cubicBezTo>
                  <a:pt x="49386" y="199665"/>
                  <a:pt x="50931" y="205816"/>
                  <a:pt x="85725" y="153625"/>
                </a:cubicBezTo>
                <a:cubicBezTo>
                  <a:pt x="102450" y="69999"/>
                  <a:pt x="78276" y="132499"/>
                  <a:pt x="123825" y="86950"/>
                </a:cubicBezTo>
                <a:cubicBezTo>
                  <a:pt x="138200" y="72575"/>
                  <a:pt x="145009" y="50602"/>
                  <a:pt x="161925" y="39325"/>
                </a:cubicBezTo>
                <a:cubicBezTo>
                  <a:pt x="175395" y="30345"/>
                  <a:pt x="193844" y="33727"/>
                  <a:pt x="209550" y="29800"/>
                </a:cubicBezTo>
                <a:cubicBezTo>
                  <a:pt x="219290" y="27365"/>
                  <a:pt x="228324" y="22453"/>
                  <a:pt x="238125" y="20275"/>
                </a:cubicBezTo>
                <a:cubicBezTo>
                  <a:pt x="256978" y="16085"/>
                  <a:pt x="276422" y="14940"/>
                  <a:pt x="295275" y="10750"/>
                </a:cubicBezTo>
                <a:cubicBezTo>
                  <a:pt x="305076" y="8572"/>
                  <a:pt x="313819" y="1661"/>
                  <a:pt x="323850" y="1225"/>
                </a:cubicBezTo>
                <a:cubicBezTo>
                  <a:pt x="387290" y="-1533"/>
                  <a:pt x="450850" y="1225"/>
                  <a:pt x="514350" y="12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EA4F7DE-9646-4AA6-A717-D39E0C40ADDF}"/>
              </a:ext>
            </a:extLst>
          </p:cNvPr>
          <p:cNvSpPr/>
          <p:nvPr/>
        </p:nvSpPr>
        <p:spPr>
          <a:xfrm>
            <a:off x="6274336" y="2724150"/>
            <a:ext cx="221714" cy="285894"/>
          </a:xfrm>
          <a:custGeom>
            <a:avLst/>
            <a:gdLst>
              <a:gd name="connsiteX0" fmla="*/ 21689 w 221714"/>
              <a:gd name="connsiteY0" fmla="*/ 0 h 285894"/>
              <a:gd name="connsiteX1" fmla="*/ 116939 w 221714"/>
              <a:gd name="connsiteY1" fmla="*/ 28575 h 285894"/>
              <a:gd name="connsiteX2" fmla="*/ 183614 w 221714"/>
              <a:gd name="connsiteY2" fmla="*/ 66675 h 285894"/>
              <a:gd name="connsiteX3" fmla="*/ 202664 w 221714"/>
              <a:gd name="connsiteY3" fmla="*/ 133350 h 285894"/>
              <a:gd name="connsiteX4" fmla="*/ 145514 w 221714"/>
              <a:gd name="connsiteY4" fmla="*/ 142875 h 285894"/>
              <a:gd name="connsiteX5" fmla="*/ 78839 w 221714"/>
              <a:gd name="connsiteY5" fmla="*/ 180975 h 285894"/>
              <a:gd name="connsiteX6" fmla="*/ 12164 w 221714"/>
              <a:gd name="connsiteY6" fmla="*/ 219075 h 285894"/>
              <a:gd name="connsiteX7" fmla="*/ 12164 w 221714"/>
              <a:gd name="connsiteY7" fmla="*/ 285750 h 285894"/>
              <a:gd name="connsiteX8" fmla="*/ 59789 w 221714"/>
              <a:gd name="connsiteY8" fmla="*/ 228600 h 285894"/>
              <a:gd name="connsiteX9" fmla="*/ 116939 w 221714"/>
              <a:gd name="connsiteY9" fmla="*/ 190500 h 285894"/>
              <a:gd name="connsiteX10" fmla="*/ 183614 w 221714"/>
              <a:gd name="connsiteY10" fmla="*/ 152400 h 285894"/>
              <a:gd name="connsiteX11" fmla="*/ 221714 w 221714"/>
              <a:gd name="connsiteY11" fmla="*/ 123825 h 2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14" h="285894">
                <a:moveTo>
                  <a:pt x="21689" y="0"/>
                </a:moveTo>
                <a:cubicBezTo>
                  <a:pt x="60124" y="7687"/>
                  <a:pt x="81695" y="8995"/>
                  <a:pt x="116939" y="28575"/>
                </a:cubicBezTo>
                <a:cubicBezTo>
                  <a:pt x="203437" y="76629"/>
                  <a:pt x="114449" y="43620"/>
                  <a:pt x="183614" y="66675"/>
                </a:cubicBezTo>
                <a:cubicBezTo>
                  <a:pt x="196217" y="79278"/>
                  <a:pt x="239974" y="106700"/>
                  <a:pt x="202664" y="133350"/>
                </a:cubicBezTo>
                <a:cubicBezTo>
                  <a:pt x="186949" y="144575"/>
                  <a:pt x="164564" y="139700"/>
                  <a:pt x="145514" y="142875"/>
                </a:cubicBezTo>
                <a:cubicBezTo>
                  <a:pt x="75896" y="189287"/>
                  <a:pt x="163432" y="132636"/>
                  <a:pt x="78839" y="180975"/>
                </a:cubicBezTo>
                <a:cubicBezTo>
                  <a:pt x="-15403" y="234827"/>
                  <a:pt x="127299" y="161508"/>
                  <a:pt x="12164" y="219075"/>
                </a:cubicBezTo>
                <a:cubicBezTo>
                  <a:pt x="9084" y="228316"/>
                  <a:pt x="-13596" y="279310"/>
                  <a:pt x="12164" y="285750"/>
                </a:cubicBezTo>
                <a:cubicBezTo>
                  <a:pt x="25428" y="289066"/>
                  <a:pt x="53158" y="234402"/>
                  <a:pt x="59789" y="228600"/>
                </a:cubicBezTo>
                <a:cubicBezTo>
                  <a:pt x="77019" y="213523"/>
                  <a:pt x="97889" y="203200"/>
                  <a:pt x="116939" y="190500"/>
                </a:cubicBezTo>
                <a:cubicBezTo>
                  <a:pt x="145637" y="171368"/>
                  <a:pt x="149777" y="166902"/>
                  <a:pt x="183614" y="152400"/>
                </a:cubicBezTo>
                <a:cubicBezTo>
                  <a:pt x="221064" y="136350"/>
                  <a:pt x="206186" y="154882"/>
                  <a:pt x="221714" y="1238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D5E4674-3D39-48BD-9284-234A2EDEEDBD}"/>
              </a:ext>
            </a:extLst>
          </p:cNvPr>
          <p:cNvSpPr/>
          <p:nvPr/>
        </p:nvSpPr>
        <p:spPr>
          <a:xfrm>
            <a:off x="5972175" y="4066087"/>
            <a:ext cx="933450" cy="58238"/>
          </a:xfrm>
          <a:custGeom>
            <a:avLst/>
            <a:gdLst>
              <a:gd name="connsiteX0" fmla="*/ 933450 w 933450"/>
              <a:gd name="connsiteY0" fmla="*/ 10613 h 58238"/>
              <a:gd name="connsiteX1" fmla="*/ 571500 w 933450"/>
              <a:gd name="connsiteY1" fmla="*/ 39188 h 58238"/>
              <a:gd name="connsiteX2" fmla="*/ 409575 w 933450"/>
              <a:gd name="connsiteY2" fmla="*/ 48713 h 58238"/>
              <a:gd name="connsiteX3" fmla="*/ 0 w 933450"/>
              <a:gd name="connsiteY3" fmla="*/ 58238 h 5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450" h="58238">
                <a:moveTo>
                  <a:pt x="933450" y="10613"/>
                </a:moveTo>
                <a:cubicBezTo>
                  <a:pt x="743524" y="-16519"/>
                  <a:pt x="999583" y="14007"/>
                  <a:pt x="571500" y="39188"/>
                </a:cubicBezTo>
                <a:cubicBezTo>
                  <a:pt x="517525" y="42363"/>
                  <a:pt x="463613" y="46912"/>
                  <a:pt x="409575" y="48713"/>
                </a:cubicBezTo>
                <a:cubicBezTo>
                  <a:pt x="273089" y="53263"/>
                  <a:pt x="0" y="58238"/>
                  <a:pt x="0" y="5823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E873790-AF7B-4BA1-960E-634153D920C9}"/>
              </a:ext>
            </a:extLst>
          </p:cNvPr>
          <p:cNvSpPr/>
          <p:nvPr/>
        </p:nvSpPr>
        <p:spPr>
          <a:xfrm>
            <a:off x="5991225" y="3943350"/>
            <a:ext cx="219075" cy="333375"/>
          </a:xfrm>
          <a:custGeom>
            <a:avLst/>
            <a:gdLst>
              <a:gd name="connsiteX0" fmla="*/ 209550 w 219075"/>
              <a:gd name="connsiteY0" fmla="*/ 0 h 333375"/>
              <a:gd name="connsiteX1" fmla="*/ 190500 w 219075"/>
              <a:gd name="connsiteY1" fmla="*/ 47625 h 333375"/>
              <a:gd name="connsiteX2" fmla="*/ 95250 w 219075"/>
              <a:gd name="connsiteY2" fmla="*/ 133350 h 333375"/>
              <a:gd name="connsiteX3" fmla="*/ 57150 w 219075"/>
              <a:gd name="connsiteY3" fmla="*/ 152400 h 333375"/>
              <a:gd name="connsiteX4" fmla="*/ 0 w 219075"/>
              <a:gd name="connsiteY4" fmla="*/ 180975 h 333375"/>
              <a:gd name="connsiteX5" fmla="*/ 9525 w 219075"/>
              <a:gd name="connsiteY5" fmla="*/ 228600 h 333375"/>
              <a:gd name="connsiteX6" fmla="*/ 66675 w 219075"/>
              <a:gd name="connsiteY6" fmla="*/ 257175 h 333375"/>
              <a:gd name="connsiteX7" fmla="*/ 133350 w 219075"/>
              <a:gd name="connsiteY7" fmla="*/ 285750 h 333375"/>
              <a:gd name="connsiteX8" fmla="*/ 190500 w 219075"/>
              <a:gd name="connsiteY8" fmla="*/ 314325 h 333375"/>
              <a:gd name="connsiteX9" fmla="*/ 219075 w 219075"/>
              <a:gd name="connsiteY9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075" h="333375">
                <a:moveTo>
                  <a:pt x="209550" y="0"/>
                </a:moveTo>
                <a:cubicBezTo>
                  <a:pt x="203200" y="15875"/>
                  <a:pt x="200759" y="33947"/>
                  <a:pt x="190500" y="47625"/>
                </a:cubicBezTo>
                <a:cubicBezTo>
                  <a:pt x="167225" y="78659"/>
                  <a:pt x="131222" y="112795"/>
                  <a:pt x="95250" y="133350"/>
                </a:cubicBezTo>
                <a:cubicBezTo>
                  <a:pt x="82922" y="140395"/>
                  <a:pt x="69478" y="145355"/>
                  <a:pt x="57150" y="152400"/>
                </a:cubicBezTo>
                <a:cubicBezTo>
                  <a:pt x="5449" y="181943"/>
                  <a:pt x="52391" y="163511"/>
                  <a:pt x="0" y="180975"/>
                </a:cubicBezTo>
                <a:cubicBezTo>
                  <a:pt x="3175" y="196850"/>
                  <a:pt x="-1136" y="216416"/>
                  <a:pt x="9525" y="228600"/>
                </a:cubicBezTo>
                <a:cubicBezTo>
                  <a:pt x="23550" y="244629"/>
                  <a:pt x="48057" y="246832"/>
                  <a:pt x="66675" y="257175"/>
                </a:cubicBezTo>
                <a:cubicBezTo>
                  <a:pt x="120494" y="287074"/>
                  <a:pt x="67732" y="269346"/>
                  <a:pt x="133350" y="285750"/>
                </a:cubicBezTo>
                <a:cubicBezTo>
                  <a:pt x="215242" y="340345"/>
                  <a:pt x="111630" y="274890"/>
                  <a:pt x="190500" y="314325"/>
                </a:cubicBezTo>
                <a:cubicBezTo>
                  <a:pt x="200739" y="319445"/>
                  <a:pt x="219075" y="333375"/>
                  <a:pt x="219075" y="3333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F193139-28B6-4096-8633-E064D8053320}"/>
              </a:ext>
            </a:extLst>
          </p:cNvPr>
          <p:cNvSpPr/>
          <p:nvPr/>
        </p:nvSpPr>
        <p:spPr>
          <a:xfrm>
            <a:off x="5276850" y="2514600"/>
            <a:ext cx="1162050" cy="10112"/>
          </a:xfrm>
          <a:custGeom>
            <a:avLst/>
            <a:gdLst>
              <a:gd name="connsiteX0" fmla="*/ 1162050 w 1162050"/>
              <a:gd name="connsiteY0" fmla="*/ 0 h 10112"/>
              <a:gd name="connsiteX1" fmla="*/ 0 w 1162050"/>
              <a:gd name="connsiteY1" fmla="*/ 9525 h 1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0112">
                <a:moveTo>
                  <a:pt x="1162050" y="0"/>
                </a:moveTo>
                <a:cubicBezTo>
                  <a:pt x="438189" y="13658"/>
                  <a:pt x="825530" y="9525"/>
                  <a:pt x="0" y="95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C99C2B9D-5737-45BE-921D-D154168D6900}"/>
              </a:ext>
            </a:extLst>
          </p:cNvPr>
          <p:cNvSpPr/>
          <p:nvPr/>
        </p:nvSpPr>
        <p:spPr>
          <a:xfrm>
            <a:off x="4552950" y="2277083"/>
            <a:ext cx="724780" cy="555391"/>
          </a:xfrm>
          <a:custGeom>
            <a:avLst/>
            <a:gdLst>
              <a:gd name="connsiteX0" fmla="*/ 685800 w 724780"/>
              <a:gd name="connsiteY0" fmla="*/ 18442 h 555391"/>
              <a:gd name="connsiteX1" fmla="*/ 723900 w 724780"/>
              <a:gd name="connsiteY1" fmla="*/ 380392 h 555391"/>
              <a:gd name="connsiteX2" fmla="*/ 685800 w 724780"/>
              <a:gd name="connsiteY2" fmla="*/ 485167 h 555391"/>
              <a:gd name="connsiteX3" fmla="*/ 628650 w 724780"/>
              <a:gd name="connsiteY3" fmla="*/ 504217 h 555391"/>
              <a:gd name="connsiteX4" fmla="*/ 38100 w 724780"/>
              <a:gd name="connsiteY4" fmla="*/ 418492 h 555391"/>
              <a:gd name="connsiteX5" fmla="*/ 28575 w 724780"/>
              <a:gd name="connsiteY5" fmla="*/ 304192 h 555391"/>
              <a:gd name="connsiteX6" fmla="*/ 0 w 724780"/>
              <a:gd name="connsiteY6" fmla="*/ 247042 h 555391"/>
              <a:gd name="connsiteX7" fmla="*/ 9525 w 724780"/>
              <a:gd name="connsiteY7" fmla="*/ 161317 h 555391"/>
              <a:gd name="connsiteX8" fmla="*/ 19050 w 724780"/>
              <a:gd name="connsiteY8" fmla="*/ 132742 h 555391"/>
              <a:gd name="connsiteX9" fmla="*/ 47625 w 724780"/>
              <a:gd name="connsiteY9" fmla="*/ 123217 h 555391"/>
              <a:gd name="connsiteX10" fmla="*/ 85725 w 724780"/>
              <a:gd name="connsiteY10" fmla="*/ 94642 h 555391"/>
              <a:gd name="connsiteX11" fmla="*/ 228600 w 724780"/>
              <a:gd name="connsiteY11" fmla="*/ 75592 h 555391"/>
              <a:gd name="connsiteX12" fmla="*/ 657225 w 724780"/>
              <a:gd name="connsiteY12" fmla="*/ 56542 h 555391"/>
              <a:gd name="connsiteX13" fmla="*/ 685800 w 724780"/>
              <a:gd name="connsiteY13" fmla="*/ 18442 h 55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4780" h="555391">
                <a:moveTo>
                  <a:pt x="685800" y="18442"/>
                </a:moveTo>
                <a:cubicBezTo>
                  <a:pt x="696912" y="72417"/>
                  <a:pt x="716005" y="259333"/>
                  <a:pt x="723900" y="380392"/>
                </a:cubicBezTo>
                <a:cubicBezTo>
                  <a:pt x="726665" y="422782"/>
                  <a:pt x="725129" y="463318"/>
                  <a:pt x="685800" y="485167"/>
                </a:cubicBezTo>
                <a:cubicBezTo>
                  <a:pt x="668247" y="494919"/>
                  <a:pt x="628650" y="504217"/>
                  <a:pt x="628650" y="504217"/>
                </a:cubicBezTo>
                <a:cubicBezTo>
                  <a:pt x="109359" y="487191"/>
                  <a:pt x="65278" y="676679"/>
                  <a:pt x="38100" y="418492"/>
                </a:cubicBezTo>
                <a:cubicBezTo>
                  <a:pt x="34098" y="380470"/>
                  <a:pt x="36869" y="341514"/>
                  <a:pt x="28575" y="304192"/>
                </a:cubicBezTo>
                <a:cubicBezTo>
                  <a:pt x="23955" y="283401"/>
                  <a:pt x="9525" y="266092"/>
                  <a:pt x="0" y="247042"/>
                </a:cubicBezTo>
                <a:cubicBezTo>
                  <a:pt x="3175" y="218467"/>
                  <a:pt x="4798" y="189677"/>
                  <a:pt x="9525" y="161317"/>
                </a:cubicBezTo>
                <a:cubicBezTo>
                  <a:pt x="11176" y="151413"/>
                  <a:pt x="11950" y="139842"/>
                  <a:pt x="19050" y="132742"/>
                </a:cubicBezTo>
                <a:cubicBezTo>
                  <a:pt x="26150" y="125642"/>
                  <a:pt x="38100" y="126392"/>
                  <a:pt x="47625" y="123217"/>
                </a:cubicBezTo>
                <a:cubicBezTo>
                  <a:pt x="60325" y="113692"/>
                  <a:pt x="70806" y="100067"/>
                  <a:pt x="85725" y="94642"/>
                </a:cubicBezTo>
                <a:cubicBezTo>
                  <a:pt x="92542" y="92163"/>
                  <a:pt x="227264" y="75740"/>
                  <a:pt x="228600" y="75592"/>
                </a:cubicBezTo>
                <a:cubicBezTo>
                  <a:pt x="406756" y="55797"/>
                  <a:pt x="388508" y="64220"/>
                  <a:pt x="657225" y="56542"/>
                </a:cubicBezTo>
                <a:cubicBezTo>
                  <a:pt x="691824" y="45009"/>
                  <a:pt x="674688" y="-35533"/>
                  <a:pt x="685800" y="18442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3CEBCC5-2795-4267-B518-0C6D6FA8ABF5}"/>
              </a:ext>
            </a:extLst>
          </p:cNvPr>
          <p:cNvSpPr/>
          <p:nvPr/>
        </p:nvSpPr>
        <p:spPr>
          <a:xfrm>
            <a:off x="4811885" y="2792311"/>
            <a:ext cx="409575" cy="339351"/>
          </a:xfrm>
          <a:custGeom>
            <a:avLst/>
            <a:gdLst>
              <a:gd name="connsiteX0" fmla="*/ 0 w 409575"/>
              <a:gd name="connsiteY0" fmla="*/ 333375 h 333375"/>
              <a:gd name="connsiteX1" fmla="*/ 66675 w 409575"/>
              <a:gd name="connsiteY1" fmla="*/ 190500 h 333375"/>
              <a:gd name="connsiteX2" fmla="*/ 95250 w 409575"/>
              <a:gd name="connsiteY2" fmla="*/ 123825 h 333375"/>
              <a:gd name="connsiteX3" fmla="*/ 133350 w 409575"/>
              <a:gd name="connsiteY3" fmla="*/ 66675 h 333375"/>
              <a:gd name="connsiteX4" fmla="*/ 142875 w 409575"/>
              <a:gd name="connsiteY4" fmla="*/ 38100 h 333375"/>
              <a:gd name="connsiteX5" fmla="*/ 200025 w 409575"/>
              <a:gd name="connsiteY5" fmla="*/ 0 h 333375"/>
              <a:gd name="connsiteX6" fmla="*/ 295275 w 409575"/>
              <a:gd name="connsiteY6" fmla="*/ 47625 h 333375"/>
              <a:gd name="connsiteX7" fmla="*/ 323850 w 409575"/>
              <a:gd name="connsiteY7" fmla="*/ 85725 h 333375"/>
              <a:gd name="connsiteX8" fmla="*/ 361950 w 409575"/>
              <a:gd name="connsiteY8" fmla="*/ 142875 h 333375"/>
              <a:gd name="connsiteX9" fmla="*/ 371475 w 409575"/>
              <a:gd name="connsiteY9" fmla="*/ 180975 h 333375"/>
              <a:gd name="connsiteX10" fmla="*/ 390525 w 409575"/>
              <a:gd name="connsiteY10" fmla="*/ 228600 h 333375"/>
              <a:gd name="connsiteX11" fmla="*/ 409575 w 409575"/>
              <a:gd name="connsiteY11" fmla="*/ 2571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9575" h="333375">
                <a:moveTo>
                  <a:pt x="0" y="333375"/>
                </a:moveTo>
                <a:cubicBezTo>
                  <a:pt x="22225" y="285750"/>
                  <a:pt x="45330" y="238526"/>
                  <a:pt x="66675" y="190500"/>
                </a:cubicBezTo>
                <a:cubicBezTo>
                  <a:pt x="89198" y="139823"/>
                  <a:pt x="59678" y="183112"/>
                  <a:pt x="95250" y="123825"/>
                </a:cubicBezTo>
                <a:cubicBezTo>
                  <a:pt x="107030" y="104192"/>
                  <a:pt x="126110" y="88395"/>
                  <a:pt x="133350" y="66675"/>
                </a:cubicBezTo>
                <a:cubicBezTo>
                  <a:pt x="136525" y="57150"/>
                  <a:pt x="135775" y="45200"/>
                  <a:pt x="142875" y="38100"/>
                </a:cubicBezTo>
                <a:cubicBezTo>
                  <a:pt x="159064" y="21911"/>
                  <a:pt x="200025" y="0"/>
                  <a:pt x="200025" y="0"/>
                </a:cubicBezTo>
                <a:cubicBezTo>
                  <a:pt x="294008" y="23496"/>
                  <a:pt x="258783" y="-3464"/>
                  <a:pt x="295275" y="47625"/>
                </a:cubicBezTo>
                <a:cubicBezTo>
                  <a:pt x="304502" y="60543"/>
                  <a:pt x="314325" y="73025"/>
                  <a:pt x="323850" y="85725"/>
                </a:cubicBezTo>
                <a:cubicBezTo>
                  <a:pt x="353589" y="174942"/>
                  <a:pt x="304871" y="42986"/>
                  <a:pt x="361950" y="142875"/>
                </a:cubicBezTo>
                <a:cubicBezTo>
                  <a:pt x="368445" y="154241"/>
                  <a:pt x="367335" y="168556"/>
                  <a:pt x="371475" y="180975"/>
                </a:cubicBezTo>
                <a:cubicBezTo>
                  <a:pt x="376882" y="197195"/>
                  <a:pt x="382879" y="213307"/>
                  <a:pt x="390525" y="228600"/>
                </a:cubicBezTo>
                <a:cubicBezTo>
                  <a:pt x="395645" y="238839"/>
                  <a:pt x="409575" y="257175"/>
                  <a:pt x="409575" y="2571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EB54FF5-B281-4747-BCD8-18BBEA7E4E63}"/>
              </a:ext>
            </a:extLst>
          </p:cNvPr>
          <p:cNvSpPr/>
          <p:nvPr/>
        </p:nvSpPr>
        <p:spPr>
          <a:xfrm>
            <a:off x="5610225" y="3829050"/>
            <a:ext cx="28628" cy="228600"/>
          </a:xfrm>
          <a:custGeom>
            <a:avLst/>
            <a:gdLst>
              <a:gd name="connsiteX0" fmla="*/ 0 w 28628"/>
              <a:gd name="connsiteY0" fmla="*/ 0 h 228600"/>
              <a:gd name="connsiteX1" fmla="*/ 19050 w 28628"/>
              <a:gd name="connsiteY1" fmla="*/ 133350 h 228600"/>
              <a:gd name="connsiteX2" fmla="*/ 28575 w 28628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28" h="228600">
                <a:moveTo>
                  <a:pt x="0" y="0"/>
                </a:moveTo>
                <a:lnTo>
                  <a:pt x="19050" y="133350"/>
                </a:lnTo>
                <a:cubicBezTo>
                  <a:pt x="29922" y="209454"/>
                  <a:pt x="28575" y="177574"/>
                  <a:pt x="28575" y="22860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6B4098E-0459-4B74-9432-C64F735AE463}"/>
              </a:ext>
            </a:extLst>
          </p:cNvPr>
          <p:cNvSpPr/>
          <p:nvPr/>
        </p:nvSpPr>
        <p:spPr>
          <a:xfrm>
            <a:off x="5829300" y="2161955"/>
            <a:ext cx="247650" cy="212146"/>
          </a:xfrm>
          <a:custGeom>
            <a:avLst/>
            <a:gdLst>
              <a:gd name="connsiteX0" fmla="*/ 0 w 247650"/>
              <a:gd name="connsiteY0" fmla="*/ 66895 h 212146"/>
              <a:gd name="connsiteX1" fmla="*/ 28575 w 247650"/>
              <a:gd name="connsiteY1" fmla="*/ 9745 h 212146"/>
              <a:gd name="connsiteX2" fmla="*/ 66675 w 247650"/>
              <a:gd name="connsiteY2" fmla="*/ 220 h 212146"/>
              <a:gd name="connsiteX3" fmla="*/ 180975 w 247650"/>
              <a:gd name="connsiteY3" fmla="*/ 19270 h 212146"/>
              <a:gd name="connsiteX4" fmla="*/ 133350 w 247650"/>
              <a:gd name="connsiteY4" fmla="*/ 133570 h 212146"/>
              <a:gd name="connsiteX5" fmla="*/ 76200 w 247650"/>
              <a:gd name="connsiteY5" fmla="*/ 171670 h 212146"/>
              <a:gd name="connsiteX6" fmla="*/ 66675 w 247650"/>
              <a:gd name="connsiteY6" fmla="*/ 209770 h 212146"/>
              <a:gd name="connsiteX7" fmla="*/ 95250 w 247650"/>
              <a:gd name="connsiteY7" fmla="*/ 200245 h 212146"/>
              <a:gd name="connsiteX8" fmla="*/ 238125 w 247650"/>
              <a:gd name="connsiteY8" fmla="*/ 181195 h 212146"/>
              <a:gd name="connsiteX9" fmla="*/ 247650 w 247650"/>
              <a:gd name="connsiteY9" fmla="*/ 171670 h 21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650" h="212146">
                <a:moveTo>
                  <a:pt x="0" y="66895"/>
                </a:moveTo>
                <a:cubicBezTo>
                  <a:pt x="9525" y="47845"/>
                  <a:pt x="13515" y="24805"/>
                  <a:pt x="28575" y="9745"/>
                </a:cubicBezTo>
                <a:cubicBezTo>
                  <a:pt x="37832" y="488"/>
                  <a:pt x="53610" y="-597"/>
                  <a:pt x="66675" y="220"/>
                </a:cubicBezTo>
                <a:cubicBezTo>
                  <a:pt x="105225" y="2629"/>
                  <a:pt x="142875" y="12920"/>
                  <a:pt x="180975" y="19270"/>
                </a:cubicBezTo>
                <a:cubicBezTo>
                  <a:pt x="171447" y="95492"/>
                  <a:pt x="187989" y="89859"/>
                  <a:pt x="133350" y="133570"/>
                </a:cubicBezTo>
                <a:cubicBezTo>
                  <a:pt x="115472" y="147873"/>
                  <a:pt x="76200" y="171670"/>
                  <a:pt x="76200" y="171670"/>
                </a:cubicBezTo>
                <a:cubicBezTo>
                  <a:pt x="73025" y="184370"/>
                  <a:pt x="59413" y="198878"/>
                  <a:pt x="66675" y="209770"/>
                </a:cubicBezTo>
                <a:cubicBezTo>
                  <a:pt x="72244" y="218124"/>
                  <a:pt x="85346" y="201896"/>
                  <a:pt x="95250" y="200245"/>
                </a:cubicBezTo>
                <a:cubicBezTo>
                  <a:pt x="121834" y="195814"/>
                  <a:pt x="205235" y="190592"/>
                  <a:pt x="238125" y="181195"/>
                </a:cubicBezTo>
                <a:cubicBezTo>
                  <a:pt x="242442" y="179961"/>
                  <a:pt x="244475" y="174845"/>
                  <a:pt x="247650" y="17167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01C1210-2D70-4230-A3DB-8E87961289B0}"/>
              </a:ext>
            </a:extLst>
          </p:cNvPr>
          <p:cNvSpPr/>
          <p:nvPr/>
        </p:nvSpPr>
        <p:spPr>
          <a:xfrm>
            <a:off x="5385768" y="3733166"/>
            <a:ext cx="409872" cy="416995"/>
          </a:xfrm>
          <a:custGeom>
            <a:avLst/>
            <a:gdLst>
              <a:gd name="connsiteX0" fmla="*/ 291132 w 409872"/>
              <a:gd name="connsiteY0" fmla="*/ 19684 h 416995"/>
              <a:gd name="connsiteX1" fmla="*/ 243507 w 409872"/>
              <a:gd name="connsiteY1" fmla="*/ 634 h 416995"/>
              <a:gd name="connsiteX2" fmla="*/ 148257 w 409872"/>
              <a:gd name="connsiteY2" fmla="*/ 38734 h 416995"/>
              <a:gd name="connsiteX3" fmla="*/ 91107 w 409872"/>
              <a:gd name="connsiteY3" fmla="*/ 95884 h 416995"/>
              <a:gd name="connsiteX4" fmla="*/ 14907 w 409872"/>
              <a:gd name="connsiteY4" fmla="*/ 200659 h 416995"/>
              <a:gd name="connsiteX5" fmla="*/ 14907 w 409872"/>
              <a:gd name="connsiteY5" fmla="*/ 372109 h 416995"/>
              <a:gd name="connsiteX6" fmla="*/ 43482 w 409872"/>
              <a:gd name="connsiteY6" fmla="*/ 400684 h 416995"/>
              <a:gd name="connsiteX7" fmla="*/ 81582 w 409872"/>
              <a:gd name="connsiteY7" fmla="*/ 410209 h 416995"/>
              <a:gd name="connsiteX8" fmla="*/ 338757 w 409872"/>
              <a:gd name="connsiteY8" fmla="*/ 381634 h 416995"/>
              <a:gd name="connsiteX9" fmla="*/ 367332 w 409872"/>
              <a:gd name="connsiteY9" fmla="*/ 353059 h 416995"/>
              <a:gd name="connsiteX10" fmla="*/ 376857 w 409872"/>
              <a:gd name="connsiteY10" fmla="*/ 324484 h 416995"/>
              <a:gd name="connsiteX11" fmla="*/ 405432 w 409872"/>
              <a:gd name="connsiteY11" fmla="*/ 295909 h 416995"/>
              <a:gd name="connsiteX12" fmla="*/ 395907 w 409872"/>
              <a:gd name="connsiteY12" fmla="*/ 67309 h 416995"/>
              <a:gd name="connsiteX13" fmla="*/ 338757 w 409872"/>
              <a:gd name="connsiteY13" fmla="*/ 29209 h 416995"/>
              <a:gd name="connsiteX14" fmla="*/ 233982 w 409872"/>
              <a:gd name="connsiteY14" fmla="*/ 10159 h 4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872" h="416995">
                <a:moveTo>
                  <a:pt x="291132" y="19684"/>
                </a:moveTo>
                <a:cubicBezTo>
                  <a:pt x="275257" y="13334"/>
                  <a:pt x="260535" y="2182"/>
                  <a:pt x="243507" y="634"/>
                </a:cubicBezTo>
                <a:cubicBezTo>
                  <a:pt x="199486" y="-3368"/>
                  <a:pt x="178144" y="11836"/>
                  <a:pt x="148257" y="38734"/>
                </a:cubicBezTo>
                <a:cubicBezTo>
                  <a:pt x="128232" y="56756"/>
                  <a:pt x="107271" y="74331"/>
                  <a:pt x="91107" y="95884"/>
                </a:cubicBezTo>
                <a:cubicBezTo>
                  <a:pt x="27088" y="181242"/>
                  <a:pt x="51569" y="145666"/>
                  <a:pt x="14907" y="200659"/>
                </a:cubicBezTo>
                <a:cubicBezTo>
                  <a:pt x="-1796" y="267469"/>
                  <a:pt x="-7910" y="275138"/>
                  <a:pt x="14907" y="372109"/>
                </a:cubicBezTo>
                <a:cubicBezTo>
                  <a:pt x="17992" y="385221"/>
                  <a:pt x="31786" y="394001"/>
                  <a:pt x="43482" y="400684"/>
                </a:cubicBezTo>
                <a:cubicBezTo>
                  <a:pt x="54848" y="407179"/>
                  <a:pt x="68882" y="407034"/>
                  <a:pt x="81582" y="410209"/>
                </a:cubicBezTo>
                <a:cubicBezTo>
                  <a:pt x="192539" y="405586"/>
                  <a:pt x="266100" y="442182"/>
                  <a:pt x="338757" y="381634"/>
                </a:cubicBezTo>
                <a:cubicBezTo>
                  <a:pt x="349105" y="373010"/>
                  <a:pt x="357807" y="362584"/>
                  <a:pt x="367332" y="353059"/>
                </a:cubicBezTo>
                <a:cubicBezTo>
                  <a:pt x="370507" y="343534"/>
                  <a:pt x="371288" y="332838"/>
                  <a:pt x="376857" y="324484"/>
                </a:cubicBezTo>
                <a:cubicBezTo>
                  <a:pt x="384329" y="313276"/>
                  <a:pt x="404437" y="309343"/>
                  <a:pt x="405432" y="295909"/>
                </a:cubicBezTo>
                <a:cubicBezTo>
                  <a:pt x="411066" y="219851"/>
                  <a:pt x="414404" y="141298"/>
                  <a:pt x="395907" y="67309"/>
                </a:cubicBezTo>
                <a:cubicBezTo>
                  <a:pt x="390354" y="45097"/>
                  <a:pt x="360477" y="36449"/>
                  <a:pt x="338757" y="29209"/>
                </a:cubicBezTo>
                <a:cubicBezTo>
                  <a:pt x="266547" y="5139"/>
                  <a:pt x="301687" y="10159"/>
                  <a:pt x="233982" y="1015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70F1CA4-6430-4113-8DD5-C67953A77A06}"/>
              </a:ext>
            </a:extLst>
          </p:cNvPr>
          <p:cNvSpPr/>
          <p:nvPr/>
        </p:nvSpPr>
        <p:spPr>
          <a:xfrm>
            <a:off x="5712633" y="2099392"/>
            <a:ext cx="450042" cy="386893"/>
          </a:xfrm>
          <a:custGeom>
            <a:avLst/>
            <a:gdLst>
              <a:gd name="connsiteX0" fmla="*/ 97617 w 450042"/>
              <a:gd name="connsiteY0" fmla="*/ 15158 h 386893"/>
              <a:gd name="connsiteX1" fmla="*/ 2367 w 450042"/>
              <a:gd name="connsiteY1" fmla="*/ 224708 h 386893"/>
              <a:gd name="connsiteX2" fmla="*/ 30942 w 450042"/>
              <a:gd name="connsiteY2" fmla="*/ 319958 h 386893"/>
              <a:gd name="connsiteX3" fmla="*/ 59517 w 450042"/>
              <a:gd name="connsiteY3" fmla="*/ 339008 h 386893"/>
              <a:gd name="connsiteX4" fmla="*/ 116667 w 450042"/>
              <a:gd name="connsiteY4" fmla="*/ 377108 h 386893"/>
              <a:gd name="connsiteX5" fmla="*/ 373842 w 450042"/>
              <a:gd name="connsiteY5" fmla="*/ 339008 h 386893"/>
              <a:gd name="connsiteX6" fmla="*/ 402417 w 450042"/>
              <a:gd name="connsiteY6" fmla="*/ 291383 h 386893"/>
              <a:gd name="connsiteX7" fmla="*/ 421467 w 450042"/>
              <a:gd name="connsiteY7" fmla="*/ 215183 h 386893"/>
              <a:gd name="connsiteX8" fmla="*/ 450042 w 450042"/>
              <a:gd name="connsiteY8" fmla="*/ 158033 h 386893"/>
              <a:gd name="connsiteX9" fmla="*/ 440517 w 450042"/>
              <a:gd name="connsiteY9" fmla="*/ 100883 h 386893"/>
              <a:gd name="connsiteX10" fmla="*/ 402417 w 450042"/>
              <a:gd name="connsiteY10" fmla="*/ 43733 h 386893"/>
              <a:gd name="connsiteX11" fmla="*/ 97617 w 450042"/>
              <a:gd name="connsiteY11" fmla="*/ 15158 h 38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0042" h="386893">
                <a:moveTo>
                  <a:pt x="97617" y="15158"/>
                </a:moveTo>
                <a:cubicBezTo>
                  <a:pt x="30942" y="45320"/>
                  <a:pt x="25109" y="151428"/>
                  <a:pt x="2367" y="224708"/>
                </a:cubicBezTo>
                <a:cubicBezTo>
                  <a:pt x="-6153" y="252160"/>
                  <a:pt x="9465" y="298481"/>
                  <a:pt x="30942" y="319958"/>
                </a:cubicBezTo>
                <a:cubicBezTo>
                  <a:pt x="39037" y="328053"/>
                  <a:pt x="50723" y="331679"/>
                  <a:pt x="59517" y="339008"/>
                </a:cubicBezTo>
                <a:cubicBezTo>
                  <a:pt x="107083" y="378646"/>
                  <a:pt x="66449" y="360369"/>
                  <a:pt x="116667" y="377108"/>
                </a:cubicBezTo>
                <a:cubicBezTo>
                  <a:pt x="238180" y="372045"/>
                  <a:pt x="312630" y="420624"/>
                  <a:pt x="373842" y="339008"/>
                </a:cubicBezTo>
                <a:cubicBezTo>
                  <a:pt x="384950" y="324197"/>
                  <a:pt x="392892" y="307258"/>
                  <a:pt x="402417" y="291383"/>
                </a:cubicBezTo>
                <a:cubicBezTo>
                  <a:pt x="406040" y="273269"/>
                  <a:pt x="411704" y="234709"/>
                  <a:pt x="421467" y="215183"/>
                </a:cubicBezTo>
                <a:cubicBezTo>
                  <a:pt x="458396" y="141325"/>
                  <a:pt x="426101" y="229857"/>
                  <a:pt x="450042" y="158033"/>
                </a:cubicBezTo>
                <a:cubicBezTo>
                  <a:pt x="446867" y="138983"/>
                  <a:pt x="447945" y="118710"/>
                  <a:pt x="440517" y="100883"/>
                </a:cubicBezTo>
                <a:cubicBezTo>
                  <a:pt x="431711" y="79749"/>
                  <a:pt x="424137" y="50973"/>
                  <a:pt x="402417" y="43733"/>
                </a:cubicBezTo>
                <a:cubicBezTo>
                  <a:pt x="279001" y="2594"/>
                  <a:pt x="164292" y="-15004"/>
                  <a:pt x="97617" y="15158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7B653-0757-4A25-930D-6B2356C25024}"/>
              </a:ext>
            </a:extLst>
          </p:cNvPr>
          <p:cNvSpPr/>
          <p:nvPr/>
        </p:nvSpPr>
        <p:spPr>
          <a:xfrm>
            <a:off x="6512461" y="2181265"/>
            <a:ext cx="1762125" cy="7891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| 100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BF220F-ED1A-402A-9A1F-2B0733368234}"/>
              </a:ext>
            </a:extLst>
          </p:cNvPr>
          <p:cNvSpPr/>
          <p:nvPr/>
        </p:nvSpPr>
        <p:spPr>
          <a:xfrm>
            <a:off x="8274586" y="2181265"/>
            <a:ext cx="1762125" cy="7891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2CA285-FB86-4989-B2B5-EAE04EC8B9F8}"/>
              </a:ext>
            </a:extLst>
          </p:cNvPr>
          <p:cNvSpPr/>
          <p:nvPr/>
        </p:nvSpPr>
        <p:spPr>
          <a:xfrm>
            <a:off x="8834437" y="3580729"/>
            <a:ext cx="1900238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WAL Writer</a:t>
            </a:r>
            <a:endParaRPr lang="en-IN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487CB-BDB8-4127-B633-D4C124B53126}"/>
              </a:ext>
            </a:extLst>
          </p:cNvPr>
          <p:cNvSpPr/>
          <p:nvPr/>
        </p:nvSpPr>
        <p:spPr>
          <a:xfrm>
            <a:off x="7506022" y="5124450"/>
            <a:ext cx="1762125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DB3F37-6B1D-4D2B-92D4-3E64EA8B84EC}"/>
              </a:ext>
            </a:extLst>
          </p:cNvPr>
          <p:cNvSpPr/>
          <p:nvPr/>
        </p:nvSpPr>
        <p:spPr>
          <a:xfrm>
            <a:off x="9506594" y="5114927"/>
            <a:ext cx="1762125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BD8AD-1B30-4F75-AC26-6F98907EBE95}"/>
              </a:ext>
            </a:extLst>
          </p:cNvPr>
          <p:cNvSpPr txBox="1"/>
          <p:nvPr/>
        </p:nvSpPr>
        <p:spPr>
          <a:xfrm>
            <a:off x="808826" y="2139868"/>
            <a:ext cx="41825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[postgres@lab05 ~]$ </a:t>
            </a:r>
            <a:r>
              <a:rPr lang="en-IN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psql</a:t>
            </a:r>
            <a:endParaRPr lang="en-IN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psql</a:t>
            </a:r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 (15.3)</a:t>
            </a:r>
          </a:p>
          <a:p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Type "help" for help.</a:t>
            </a:r>
          </a:p>
          <a:p>
            <a:endParaRPr lang="en-IN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=# select * from emp;</a:t>
            </a:r>
          </a:p>
          <a:p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 id | </a:t>
            </a:r>
            <a:r>
              <a:rPr lang="en-IN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sal</a:t>
            </a:r>
            <a:endParaRPr lang="en-IN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----+-----</a:t>
            </a:r>
          </a:p>
          <a:p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  1 | 100</a:t>
            </a:r>
          </a:p>
          <a:p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(1 row)</a:t>
            </a:r>
          </a:p>
          <a:p>
            <a:endParaRPr lang="en-IN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b="1" dirty="0">
                <a:latin typeface="Courier New" panose="02070309020205020404" pitchFamily="49" charset="0"/>
                <a:cs typeface="Courier New" panose="02070309020205020404" pitchFamily="49" charset="0"/>
              </a:rPr>
              <a:t>=#</a:t>
            </a:r>
          </a:p>
          <a:p>
            <a:endParaRPr lang="en-IN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DBD0D-0C59-4785-8A4A-E267A3899692}"/>
              </a:ext>
            </a:extLst>
          </p:cNvPr>
          <p:cNvSpPr txBox="1"/>
          <p:nvPr/>
        </p:nvSpPr>
        <p:spPr>
          <a:xfrm>
            <a:off x="5795640" y="605853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Datafile</a:t>
            </a:r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F1A0E4-CAEA-4078-8DC3-7B69C2D55987}"/>
              </a:ext>
            </a:extLst>
          </p:cNvPr>
          <p:cNvSpPr txBox="1"/>
          <p:nvPr/>
        </p:nvSpPr>
        <p:spPr>
          <a:xfrm>
            <a:off x="7769722" y="6058531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file</a:t>
            </a:r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FD8A21-55CC-48EF-880C-9193FA579053}"/>
              </a:ext>
            </a:extLst>
          </p:cNvPr>
          <p:cNvSpPr txBox="1"/>
          <p:nvPr/>
        </p:nvSpPr>
        <p:spPr>
          <a:xfrm>
            <a:off x="9855298" y="605853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 file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498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99C2C-F687-49B1-B83A-5A705858E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Durability in ACID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A9F817-41D1-4CF3-B399-E91AD256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08" y="1533525"/>
            <a:ext cx="9278328" cy="42671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property ensures that once the transaction has completed execution, the updates and modifications to the database are stored in and written to disk and they persist even if a system failure occurs.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PostgreSQL achieves durability with a concept called Write ahead logging. (WAL Files)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Each transaction you do will be recorded in WAL File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44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9ED7-DF25-447B-9E03-005A32F6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Update statement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15970-E7C0-4C28-B38F-F2C7890F1FDA}"/>
              </a:ext>
            </a:extLst>
          </p:cNvPr>
          <p:cNvSpPr/>
          <p:nvPr/>
        </p:nvSpPr>
        <p:spPr>
          <a:xfrm>
            <a:off x="5162550" y="5146276"/>
            <a:ext cx="2213243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754|1 | 100	</a:t>
            </a:r>
            <a:endParaRPr lang="en-I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66961F-0675-47F8-86F8-8AEEE0C3E56A}"/>
              </a:ext>
            </a:extLst>
          </p:cNvPr>
          <p:cNvSpPr/>
          <p:nvPr/>
        </p:nvSpPr>
        <p:spPr>
          <a:xfrm>
            <a:off x="6881812" y="3618469"/>
            <a:ext cx="187166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bgwriter</a:t>
            </a:r>
            <a:endParaRPr lang="en-IN" b="1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7968D935-81CE-4367-9700-DFC379AAD573}"/>
              </a:ext>
            </a:extLst>
          </p:cNvPr>
          <p:cNvSpPr/>
          <p:nvPr/>
        </p:nvSpPr>
        <p:spPr>
          <a:xfrm>
            <a:off x="5924550" y="2837225"/>
            <a:ext cx="552450" cy="2287225"/>
          </a:xfrm>
          <a:custGeom>
            <a:avLst/>
            <a:gdLst>
              <a:gd name="connsiteX0" fmla="*/ 0 w 514350"/>
              <a:gd name="connsiteY0" fmla="*/ 2287225 h 2287225"/>
              <a:gd name="connsiteX1" fmla="*/ 9525 w 514350"/>
              <a:gd name="connsiteY1" fmla="*/ 2011000 h 2287225"/>
              <a:gd name="connsiteX2" fmla="*/ 28575 w 514350"/>
              <a:gd name="connsiteY2" fmla="*/ 1849075 h 2287225"/>
              <a:gd name="connsiteX3" fmla="*/ 38100 w 514350"/>
              <a:gd name="connsiteY3" fmla="*/ 1753825 h 2287225"/>
              <a:gd name="connsiteX4" fmla="*/ 47625 w 514350"/>
              <a:gd name="connsiteY4" fmla="*/ 296500 h 2287225"/>
              <a:gd name="connsiteX5" fmla="*/ 85725 w 514350"/>
              <a:gd name="connsiteY5" fmla="*/ 153625 h 2287225"/>
              <a:gd name="connsiteX6" fmla="*/ 123825 w 514350"/>
              <a:gd name="connsiteY6" fmla="*/ 86950 h 2287225"/>
              <a:gd name="connsiteX7" fmla="*/ 161925 w 514350"/>
              <a:gd name="connsiteY7" fmla="*/ 39325 h 2287225"/>
              <a:gd name="connsiteX8" fmla="*/ 209550 w 514350"/>
              <a:gd name="connsiteY8" fmla="*/ 29800 h 2287225"/>
              <a:gd name="connsiteX9" fmla="*/ 238125 w 514350"/>
              <a:gd name="connsiteY9" fmla="*/ 20275 h 2287225"/>
              <a:gd name="connsiteX10" fmla="*/ 295275 w 514350"/>
              <a:gd name="connsiteY10" fmla="*/ 10750 h 2287225"/>
              <a:gd name="connsiteX11" fmla="*/ 323850 w 514350"/>
              <a:gd name="connsiteY11" fmla="*/ 1225 h 2287225"/>
              <a:gd name="connsiteX12" fmla="*/ 514350 w 514350"/>
              <a:gd name="connsiteY12" fmla="*/ 1225 h 228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350" h="2287225">
                <a:moveTo>
                  <a:pt x="0" y="2287225"/>
                </a:moveTo>
                <a:cubicBezTo>
                  <a:pt x="3175" y="2195150"/>
                  <a:pt x="3529" y="2102934"/>
                  <a:pt x="9525" y="2011000"/>
                </a:cubicBezTo>
                <a:cubicBezTo>
                  <a:pt x="13062" y="1956768"/>
                  <a:pt x="22573" y="1903090"/>
                  <a:pt x="28575" y="1849075"/>
                </a:cubicBezTo>
                <a:cubicBezTo>
                  <a:pt x="32099" y="1817362"/>
                  <a:pt x="34925" y="1785575"/>
                  <a:pt x="38100" y="1753825"/>
                </a:cubicBezTo>
                <a:cubicBezTo>
                  <a:pt x="41275" y="1268050"/>
                  <a:pt x="38794" y="782205"/>
                  <a:pt x="47625" y="296500"/>
                </a:cubicBezTo>
                <a:cubicBezTo>
                  <a:pt x="49386" y="199665"/>
                  <a:pt x="50931" y="205816"/>
                  <a:pt x="85725" y="153625"/>
                </a:cubicBezTo>
                <a:cubicBezTo>
                  <a:pt x="102450" y="69999"/>
                  <a:pt x="78276" y="132499"/>
                  <a:pt x="123825" y="86950"/>
                </a:cubicBezTo>
                <a:cubicBezTo>
                  <a:pt x="138200" y="72575"/>
                  <a:pt x="145009" y="50602"/>
                  <a:pt x="161925" y="39325"/>
                </a:cubicBezTo>
                <a:cubicBezTo>
                  <a:pt x="175395" y="30345"/>
                  <a:pt x="193844" y="33727"/>
                  <a:pt x="209550" y="29800"/>
                </a:cubicBezTo>
                <a:cubicBezTo>
                  <a:pt x="219290" y="27365"/>
                  <a:pt x="228324" y="22453"/>
                  <a:pt x="238125" y="20275"/>
                </a:cubicBezTo>
                <a:cubicBezTo>
                  <a:pt x="256978" y="16085"/>
                  <a:pt x="276422" y="14940"/>
                  <a:pt x="295275" y="10750"/>
                </a:cubicBezTo>
                <a:cubicBezTo>
                  <a:pt x="305076" y="8572"/>
                  <a:pt x="313819" y="1661"/>
                  <a:pt x="323850" y="1225"/>
                </a:cubicBezTo>
                <a:cubicBezTo>
                  <a:pt x="387290" y="-1533"/>
                  <a:pt x="450850" y="1225"/>
                  <a:pt x="514350" y="12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EA4F7DE-9646-4AA6-A717-D39E0C40ADDF}"/>
              </a:ext>
            </a:extLst>
          </p:cNvPr>
          <p:cNvSpPr/>
          <p:nvPr/>
        </p:nvSpPr>
        <p:spPr>
          <a:xfrm>
            <a:off x="6274336" y="2724150"/>
            <a:ext cx="221714" cy="285894"/>
          </a:xfrm>
          <a:custGeom>
            <a:avLst/>
            <a:gdLst>
              <a:gd name="connsiteX0" fmla="*/ 21689 w 221714"/>
              <a:gd name="connsiteY0" fmla="*/ 0 h 285894"/>
              <a:gd name="connsiteX1" fmla="*/ 116939 w 221714"/>
              <a:gd name="connsiteY1" fmla="*/ 28575 h 285894"/>
              <a:gd name="connsiteX2" fmla="*/ 183614 w 221714"/>
              <a:gd name="connsiteY2" fmla="*/ 66675 h 285894"/>
              <a:gd name="connsiteX3" fmla="*/ 202664 w 221714"/>
              <a:gd name="connsiteY3" fmla="*/ 133350 h 285894"/>
              <a:gd name="connsiteX4" fmla="*/ 145514 w 221714"/>
              <a:gd name="connsiteY4" fmla="*/ 142875 h 285894"/>
              <a:gd name="connsiteX5" fmla="*/ 78839 w 221714"/>
              <a:gd name="connsiteY5" fmla="*/ 180975 h 285894"/>
              <a:gd name="connsiteX6" fmla="*/ 12164 w 221714"/>
              <a:gd name="connsiteY6" fmla="*/ 219075 h 285894"/>
              <a:gd name="connsiteX7" fmla="*/ 12164 w 221714"/>
              <a:gd name="connsiteY7" fmla="*/ 285750 h 285894"/>
              <a:gd name="connsiteX8" fmla="*/ 59789 w 221714"/>
              <a:gd name="connsiteY8" fmla="*/ 228600 h 285894"/>
              <a:gd name="connsiteX9" fmla="*/ 116939 w 221714"/>
              <a:gd name="connsiteY9" fmla="*/ 190500 h 285894"/>
              <a:gd name="connsiteX10" fmla="*/ 183614 w 221714"/>
              <a:gd name="connsiteY10" fmla="*/ 152400 h 285894"/>
              <a:gd name="connsiteX11" fmla="*/ 221714 w 221714"/>
              <a:gd name="connsiteY11" fmla="*/ 123825 h 2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14" h="285894">
                <a:moveTo>
                  <a:pt x="21689" y="0"/>
                </a:moveTo>
                <a:cubicBezTo>
                  <a:pt x="60124" y="7687"/>
                  <a:pt x="81695" y="8995"/>
                  <a:pt x="116939" y="28575"/>
                </a:cubicBezTo>
                <a:cubicBezTo>
                  <a:pt x="203437" y="76629"/>
                  <a:pt x="114449" y="43620"/>
                  <a:pt x="183614" y="66675"/>
                </a:cubicBezTo>
                <a:cubicBezTo>
                  <a:pt x="196217" y="79278"/>
                  <a:pt x="239974" y="106700"/>
                  <a:pt x="202664" y="133350"/>
                </a:cubicBezTo>
                <a:cubicBezTo>
                  <a:pt x="186949" y="144575"/>
                  <a:pt x="164564" y="139700"/>
                  <a:pt x="145514" y="142875"/>
                </a:cubicBezTo>
                <a:cubicBezTo>
                  <a:pt x="75896" y="189287"/>
                  <a:pt x="163432" y="132636"/>
                  <a:pt x="78839" y="180975"/>
                </a:cubicBezTo>
                <a:cubicBezTo>
                  <a:pt x="-15403" y="234827"/>
                  <a:pt x="127299" y="161508"/>
                  <a:pt x="12164" y="219075"/>
                </a:cubicBezTo>
                <a:cubicBezTo>
                  <a:pt x="9084" y="228316"/>
                  <a:pt x="-13596" y="279310"/>
                  <a:pt x="12164" y="285750"/>
                </a:cubicBezTo>
                <a:cubicBezTo>
                  <a:pt x="25428" y="289066"/>
                  <a:pt x="53158" y="234402"/>
                  <a:pt x="59789" y="228600"/>
                </a:cubicBezTo>
                <a:cubicBezTo>
                  <a:pt x="77019" y="213523"/>
                  <a:pt x="97889" y="203200"/>
                  <a:pt x="116939" y="190500"/>
                </a:cubicBezTo>
                <a:cubicBezTo>
                  <a:pt x="145637" y="171368"/>
                  <a:pt x="149777" y="166902"/>
                  <a:pt x="183614" y="152400"/>
                </a:cubicBezTo>
                <a:cubicBezTo>
                  <a:pt x="221064" y="136350"/>
                  <a:pt x="206186" y="154882"/>
                  <a:pt x="221714" y="1238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EB54FF5-B281-4747-BCD8-18BBEA7E4E63}"/>
              </a:ext>
            </a:extLst>
          </p:cNvPr>
          <p:cNvSpPr/>
          <p:nvPr/>
        </p:nvSpPr>
        <p:spPr>
          <a:xfrm>
            <a:off x="5610225" y="3829050"/>
            <a:ext cx="28628" cy="228600"/>
          </a:xfrm>
          <a:custGeom>
            <a:avLst/>
            <a:gdLst>
              <a:gd name="connsiteX0" fmla="*/ 0 w 28628"/>
              <a:gd name="connsiteY0" fmla="*/ 0 h 228600"/>
              <a:gd name="connsiteX1" fmla="*/ 19050 w 28628"/>
              <a:gd name="connsiteY1" fmla="*/ 133350 h 228600"/>
              <a:gd name="connsiteX2" fmla="*/ 28575 w 28628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28" h="228600">
                <a:moveTo>
                  <a:pt x="0" y="0"/>
                </a:moveTo>
                <a:lnTo>
                  <a:pt x="19050" y="133350"/>
                </a:lnTo>
                <a:cubicBezTo>
                  <a:pt x="29922" y="209454"/>
                  <a:pt x="28575" y="177574"/>
                  <a:pt x="28575" y="22860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01C1210-2D70-4230-A3DB-8E87961289B0}"/>
              </a:ext>
            </a:extLst>
          </p:cNvPr>
          <p:cNvSpPr/>
          <p:nvPr/>
        </p:nvSpPr>
        <p:spPr>
          <a:xfrm>
            <a:off x="5385768" y="3733166"/>
            <a:ext cx="409872" cy="416995"/>
          </a:xfrm>
          <a:custGeom>
            <a:avLst/>
            <a:gdLst>
              <a:gd name="connsiteX0" fmla="*/ 291132 w 409872"/>
              <a:gd name="connsiteY0" fmla="*/ 19684 h 416995"/>
              <a:gd name="connsiteX1" fmla="*/ 243507 w 409872"/>
              <a:gd name="connsiteY1" fmla="*/ 634 h 416995"/>
              <a:gd name="connsiteX2" fmla="*/ 148257 w 409872"/>
              <a:gd name="connsiteY2" fmla="*/ 38734 h 416995"/>
              <a:gd name="connsiteX3" fmla="*/ 91107 w 409872"/>
              <a:gd name="connsiteY3" fmla="*/ 95884 h 416995"/>
              <a:gd name="connsiteX4" fmla="*/ 14907 w 409872"/>
              <a:gd name="connsiteY4" fmla="*/ 200659 h 416995"/>
              <a:gd name="connsiteX5" fmla="*/ 14907 w 409872"/>
              <a:gd name="connsiteY5" fmla="*/ 372109 h 416995"/>
              <a:gd name="connsiteX6" fmla="*/ 43482 w 409872"/>
              <a:gd name="connsiteY6" fmla="*/ 400684 h 416995"/>
              <a:gd name="connsiteX7" fmla="*/ 81582 w 409872"/>
              <a:gd name="connsiteY7" fmla="*/ 410209 h 416995"/>
              <a:gd name="connsiteX8" fmla="*/ 338757 w 409872"/>
              <a:gd name="connsiteY8" fmla="*/ 381634 h 416995"/>
              <a:gd name="connsiteX9" fmla="*/ 367332 w 409872"/>
              <a:gd name="connsiteY9" fmla="*/ 353059 h 416995"/>
              <a:gd name="connsiteX10" fmla="*/ 376857 w 409872"/>
              <a:gd name="connsiteY10" fmla="*/ 324484 h 416995"/>
              <a:gd name="connsiteX11" fmla="*/ 405432 w 409872"/>
              <a:gd name="connsiteY11" fmla="*/ 295909 h 416995"/>
              <a:gd name="connsiteX12" fmla="*/ 395907 w 409872"/>
              <a:gd name="connsiteY12" fmla="*/ 67309 h 416995"/>
              <a:gd name="connsiteX13" fmla="*/ 338757 w 409872"/>
              <a:gd name="connsiteY13" fmla="*/ 29209 h 416995"/>
              <a:gd name="connsiteX14" fmla="*/ 233982 w 409872"/>
              <a:gd name="connsiteY14" fmla="*/ 10159 h 4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872" h="416995">
                <a:moveTo>
                  <a:pt x="291132" y="19684"/>
                </a:moveTo>
                <a:cubicBezTo>
                  <a:pt x="275257" y="13334"/>
                  <a:pt x="260535" y="2182"/>
                  <a:pt x="243507" y="634"/>
                </a:cubicBezTo>
                <a:cubicBezTo>
                  <a:pt x="199486" y="-3368"/>
                  <a:pt x="178144" y="11836"/>
                  <a:pt x="148257" y="38734"/>
                </a:cubicBezTo>
                <a:cubicBezTo>
                  <a:pt x="128232" y="56756"/>
                  <a:pt x="107271" y="74331"/>
                  <a:pt x="91107" y="95884"/>
                </a:cubicBezTo>
                <a:cubicBezTo>
                  <a:pt x="27088" y="181242"/>
                  <a:pt x="51569" y="145666"/>
                  <a:pt x="14907" y="200659"/>
                </a:cubicBezTo>
                <a:cubicBezTo>
                  <a:pt x="-1796" y="267469"/>
                  <a:pt x="-7910" y="275138"/>
                  <a:pt x="14907" y="372109"/>
                </a:cubicBezTo>
                <a:cubicBezTo>
                  <a:pt x="17992" y="385221"/>
                  <a:pt x="31786" y="394001"/>
                  <a:pt x="43482" y="400684"/>
                </a:cubicBezTo>
                <a:cubicBezTo>
                  <a:pt x="54848" y="407179"/>
                  <a:pt x="68882" y="407034"/>
                  <a:pt x="81582" y="410209"/>
                </a:cubicBezTo>
                <a:cubicBezTo>
                  <a:pt x="192539" y="405586"/>
                  <a:pt x="266100" y="442182"/>
                  <a:pt x="338757" y="381634"/>
                </a:cubicBezTo>
                <a:cubicBezTo>
                  <a:pt x="349105" y="373010"/>
                  <a:pt x="357807" y="362584"/>
                  <a:pt x="367332" y="353059"/>
                </a:cubicBezTo>
                <a:cubicBezTo>
                  <a:pt x="370507" y="343534"/>
                  <a:pt x="371288" y="332838"/>
                  <a:pt x="376857" y="324484"/>
                </a:cubicBezTo>
                <a:cubicBezTo>
                  <a:pt x="384329" y="313276"/>
                  <a:pt x="404437" y="309343"/>
                  <a:pt x="405432" y="295909"/>
                </a:cubicBezTo>
                <a:cubicBezTo>
                  <a:pt x="411066" y="219851"/>
                  <a:pt x="414404" y="141298"/>
                  <a:pt x="395907" y="67309"/>
                </a:cubicBezTo>
                <a:cubicBezTo>
                  <a:pt x="390354" y="45097"/>
                  <a:pt x="360477" y="36449"/>
                  <a:pt x="338757" y="29209"/>
                </a:cubicBezTo>
                <a:cubicBezTo>
                  <a:pt x="266547" y="5139"/>
                  <a:pt x="301687" y="10159"/>
                  <a:pt x="233982" y="1015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7B653-0757-4A25-930D-6B2356C25024}"/>
              </a:ext>
            </a:extLst>
          </p:cNvPr>
          <p:cNvSpPr/>
          <p:nvPr/>
        </p:nvSpPr>
        <p:spPr>
          <a:xfrm>
            <a:off x="6512461" y="2181265"/>
            <a:ext cx="1762125" cy="7891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1|200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BF220F-ED1A-402A-9A1F-2B0733368234}"/>
              </a:ext>
            </a:extLst>
          </p:cNvPr>
          <p:cNvSpPr/>
          <p:nvPr/>
        </p:nvSpPr>
        <p:spPr>
          <a:xfrm>
            <a:off x="8274586" y="2181265"/>
            <a:ext cx="1762125" cy="7891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 |200</a:t>
            </a:r>
            <a:endParaRPr lang="en-I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2CA285-FB86-4989-B2B5-EAE04EC8B9F8}"/>
              </a:ext>
            </a:extLst>
          </p:cNvPr>
          <p:cNvSpPr/>
          <p:nvPr/>
        </p:nvSpPr>
        <p:spPr>
          <a:xfrm>
            <a:off x="8834437" y="3580729"/>
            <a:ext cx="2014538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WAL Writer</a:t>
            </a:r>
            <a:endParaRPr lang="en-IN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487CB-BDB8-4127-B633-D4C124B53126}"/>
              </a:ext>
            </a:extLst>
          </p:cNvPr>
          <p:cNvSpPr/>
          <p:nvPr/>
        </p:nvSpPr>
        <p:spPr>
          <a:xfrm>
            <a:off x="7506022" y="5124450"/>
            <a:ext cx="1871663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754</a:t>
            </a:r>
            <a:endParaRPr lang="en-IN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DB3F37-6B1D-4D2B-92D4-3E64EA8B84EC}"/>
              </a:ext>
            </a:extLst>
          </p:cNvPr>
          <p:cNvSpPr/>
          <p:nvPr/>
        </p:nvSpPr>
        <p:spPr>
          <a:xfrm>
            <a:off x="9506594" y="5114927"/>
            <a:ext cx="1762125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 |200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BD8AD-1B30-4F75-AC26-6F98907EBE95}"/>
              </a:ext>
            </a:extLst>
          </p:cNvPr>
          <p:cNvSpPr txBox="1"/>
          <p:nvPr/>
        </p:nvSpPr>
        <p:spPr>
          <a:xfrm>
            <a:off x="674804" y="1349347"/>
            <a:ext cx="48648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=# begin;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=*# select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txid_current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txid_current</a:t>
            </a:r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755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 row)</a:t>
            </a:r>
          </a:p>
          <a:p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=*# update emp set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sal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=200 where id=1;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UPDATE 1  </a:t>
            </a:r>
            <a:r>
              <a:rPr lang="en-IN" sz="1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##data modified in RAM</a:t>
            </a: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=*#</a:t>
            </a:r>
          </a:p>
          <a:p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=*# commit;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COMMIT        </a:t>
            </a:r>
            <a:r>
              <a:rPr lang="en-IN" sz="1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##data written to WAL</a:t>
            </a: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=#</a:t>
            </a:r>
          </a:p>
          <a:p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=# select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xmin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* from emp;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xmin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| id |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sal</a:t>
            </a:r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------+----+-----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755 |  1 | 200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 row)</a:t>
            </a:r>
          </a:p>
          <a:p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=#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DBD0D-0C59-4785-8A4A-E267A3899692}"/>
              </a:ext>
            </a:extLst>
          </p:cNvPr>
          <p:cNvSpPr txBox="1"/>
          <p:nvPr/>
        </p:nvSpPr>
        <p:spPr>
          <a:xfrm>
            <a:off x="5795640" y="605853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Datafile</a:t>
            </a:r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F1A0E4-CAEA-4078-8DC3-7B69C2D55987}"/>
              </a:ext>
            </a:extLst>
          </p:cNvPr>
          <p:cNvSpPr txBox="1"/>
          <p:nvPr/>
        </p:nvSpPr>
        <p:spPr>
          <a:xfrm>
            <a:off x="7769722" y="6058531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file</a:t>
            </a:r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FD8A21-55CC-48EF-880C-9193FA579053}"/>
              </a:ext>
            </a:extLst>
          </p:cNvPr>
          <p:cNvSpPr txBox="1"/>
          <p:nvPr/>
        </p:nvSpPr>
        <p:spPr>
          <a:xfrm>
            <a:off x="9855298" y="605853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 file</a:t>
            </a:r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C8DCF15-D1BF-4962-8BDF-C7D9F35A431F}"/>
              </a:ext>
            </a:extLst>
          </p:cNvPr>
          <p:cNvSpPr/>
          <p:nvPr/>
        </p:nvSpPr>
        <p:spPr>
          <a:xfrm>
            <a:off x="10557623" y="2244342"/>
            <a:ext cx="724780" cy="555391"/>
          </a:xfrm>
          <a:custGeom>
            <a:avLst/>
            <a:gdLst>
              <a:gd name="connsiteX0" fmla="*/ 685800 w 724780"/>
              <a:gd name="connsiteY0" fmla="*/ 18442 h 555391"/>
              <a:gd name="connsiteX1" fmla="*/ 723900 w 724780"/>
              <a:gd name="connsiteY1" fmla="*/ 380392 h 555391"/>
              <a:gd name="connsiteX2" fmla="*/ 685800 w 724780"/>
              <a:gd name="connsiteY2" fmla="*/ 485167 h 555391"/>
              <a:gd name="connsiteX3" fmla="*/ 628650 w 724780"/>
              <a:gd name="connsiteY3" fmla="*/ 504217 h 555391"/>
              <a:gd name="connsiteX4" fmla="*/ 38100 w 724780"/>
              <a:gd name="connsiteY4" fmla="*/ 418492 h 555391"/>
              <a:gd name="connsiteX5" fmla="*/ 28575 w 724780"/>
              <a:gd name="connsiteY5" fmla="*/ 304192 h 555391"/>
              <a:gd name="connsiteX6" fmla="*/ 0 w 724780"/>
              <a:gd name="connsiteY6" fmla="*/ 247042 h 555391"/>
              <a:gd name="connsiteX7" fmla="*/ 9525 w 724780"/>
              <a:gd name="connsiteY7" fmla="*/ 161317 h 555391"/>
              <a:gd name="connsiteX8" fmla="*/ 19050 w 724780"/>
              <a:gd name="connsiteY8" fmla="*/ 132742 h 555391"/>
              <a:gd name="connsiteX9" fmla="*/ 47625 w 724780"/>
              <a:gd name="connsiteY9" fmla="*/ 123217 h 555391"/>
              <a:gd name="connsiteX10" fmla="*/ 85725 w 724780"/>
              <a:gd name="connsiteY10" fmla="*/ 94642 h 555391"/>
              <a:gd name="connsiteX11" fmla="*/ 228600 w 724780"/>
              <a:gd name="connsiteY11" fmla="*/ 75592 h 555391"/>
              <a:gd name="connsiteX12" fmla="*/ 657225 w 724780"/>
              <a:gd name="connsiteY12" fmla="*/ 56542 h 555391"/>
              <a:gd name="connsiteX13" fmla="*/ 685800 w 724780"/>
              <a:gd name="connsiteY13" fmla="*/ 18442 h 55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4780" h="555391">
                <a:moveTo>
                  <a:pt x="685800" y="18442"/>
                </a:moveTo>
                <a:cubicBezTo>
                  <a:pt x="696912" y="72417"/>
                  <a:pt x="716005" y="259333"/>
                  <a:pt x="723900" y="380392"/>
                </a:cubicBezTo>
                <a:cubicBezTo>
                  <a:pt x="726665" y="422782"/>
                  <a:pt x="725129" y="463318"/>
                  <a:pt x="685800" y="485167"/>
                </a:cubicBezTo>
                <a:cubicBezTo>
                  <a:pt x="668247" y="494919"/>
                  <a:pt x="628650" y="504217"/>
                  <a:pt x="628650" y="504217"/>
                </a:cubicBezTo>
                <a:cubicBezTo>
                  <a:pt x="109359" y="487191"/>
                  <a:pt x="65278" y="676679"/>
                  <a:pt x="38100" y="418492"/>
                </a:cubicBezTo>
                <a:cubicBezTo>
                  <a:pt x="34098" y="380470"/>
                  <a:pt x="36869" y="341514"/>
                  <a:pt x="28575" y="304192"/>
                </a:cubicBezTo>
                <a:cubicBezTo>
                  <a:pt x="23955" y="283401"/>
                  <a:pt x="9525" y="266092"/>
                  <a:pt x="0" y="247042"/>
                </a:cubicBezTo>
                <a:cubicBezTo>
                  <a:pt x="3175" y="218467"/>
                  <a:pt x="4798" y="189677"/>
                  <a:pt x="9525" y="161317"/>
                </a:cubicBezTo>
                <a:cubicBezTo>
                  <a:pt x="11176" y="151413"/>
                  <a:pt x="11950" y="139842"/>
                  <a:pt x="19050" y="132742"/>
                </a:cubicBezTo>
                <a:cubicBezTo>
                  <a:pt x="26150" y="125642"/>
                  <a:pt x="38100" y="126392"/>
                  <a:pt x="47625" y="123217"/>
                </a:cubicBezTo>
                <a:cubicBezTo>
                  <a:pt x="60325" y="113692"/>
                  <a:pt x="70806" y="100067"/>
                  <a:pt x="85725" y="94642"/>
                </a:cubicBezTo>
                <a:cubicBezTo>
                  <a:pt x="92542" y="92163"/>
                  <a:pt x="227264" y="75740"/>
                  <a:pt x="228600" y="75592"/>
                </a:cubicBezTo>
                <a:cubicBezTo>
                  <a:pt x="406756" y="55797"/>
                  <a:pt x="388508" y="64220"/>
                  <a:pt x="657225" y="56542"/>
                </a:cubicBezTo>
                <a:cubicBezTo>
                  <a:pt x="691824" y="45009"/>
                  <a:pt x="674688" y="-35533"/>
                  <a:pt x="685800" y="18442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23C4960-F058-449C-AB22-9E9660220F08}"/>
              </a:ext>
            </a:extLst>
          </p:cNvPr>
          <p:cNvSpPr/>
          <p:nvPr/>
        </p:nvSpPr>
        <p:spPr>
          <a:xfrm>
            <a:off x="10848975" y="2761804"/>
            <a:ext cx="409575" cy="339351"/>
          </a:xfrm>
          <a:custGeom>
            <a:avLst/>
            <a:gdLst>
              <a:gd name="connsiteX0" fmla="*/ 0 w 409575"/>
              <a:gd name="connsiteY0" fmla="*/ 333375 h 333375"/>
              <a:gd name="connsiteX1" fmla="*/ 66675 w 409575"/>
              <a:gd name="connsiteY1" fmla="*/ 190500 h 333375"/>
              <a:gd name="connsiteX2" fmla="*/ 95250 w 409575"/>
              <a:gd name="connsiteY2" fmla="*/ 123825 h 333375"/>
              <a:gd name="connsiteX3" fmla="*/ 133350 w 409575"/>
              <a:gd name="connsiteY3" fmla="*/ 66675 h 333375"/>
              <a:gd name="connsiteX4" fmla="*/ 142875 w 409575"/>
              <a:gd name="connsiteY4" fmla="*/ 38100 h 333375"/>
              <a:gd name="connsiteX5" fmla="*/ 200025 w 409575"/>
              <a:gd name="connsiteY5" fmla="*/ 0 h 333375"/>
              <a:gd name="connsiteX6" fmla="*/ 295275 w 409575"/>
              <a:gd name="connsiteY6" fmla="*/ 47625 h 333375"/>
              <a:gd name="connsiteX7" fmla="*/ 323850 w 409575"/>
              <a:gd name="connsiteY7" fmla="*/ 85725 h 333375"/>
              <a:gd name="connsiteX8" fmla="*/ 361950 w 409575"/>
              <a:gd name="connsiteY8" fmla="*/ 142875 h 333375"/>
              <a:gd name="connsiteX9" fmla="*/ 371475 w 409575"/>
              <a:gd name="connsiteY9" fmla="*/ 180975 h 333375"/>
              <a:gd name="connsiteX10" fmla="*/ 390525 w 409575"/>
              <a:gd name="connsiteY10" fmla="*/ 228600 h 333375"/>
              <a:gd name="connsiteX11" fmla="*/ 409575 w 409575"/>
              <a:gd name="connsiteY11" fmla="*/ 2571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9575" h="333375">
                <a:moveTo>
                  <a:pt x="0" y="333375"/>
                </a:moveTo>
                <a:cubicBezTo>
                  <a:pt x="22225" y="285750"/>
                  <a:pt x="45330" y="238526"/>
                  <a:pt x="66675" y="190500"/>
                </a:cubicBezTo>
                <a:cubicBezTo>
                  <a:pt x="89198" y="139823"/>
                  <a:pt x="59678" y="183112"/>
                  <a:pt x="95250" y="123825"/>
                </a:cubicBezTo>
                <a:cubicBezTo>
                  <a:pt x="107030" y="104192"/>
                  <a:pt x="126110" y="88395"/>
                  <a:pt x="133350" y="66675"/>
                </a:cubicBezTo>
                <a:cubicBezTo>
                  <a:pt x="136525" y="57150"/>
                  <a:pt x="135775" y="45200"/>
                  <a:pt x="142875" y="38100"/>
                </a:cubicBezTo>
                <a:cubicBezTo>
                  <a:pt x="159064" y="21911"/>
                  <a:pt x="200025" y="0"/>
                  <a:pt x="200025" y="0"/>
                </a:cubicBezTo>
                <a:cubicBezTo>
                  <a:pt x="294008" y="23496"/>
                  <a:pt x="258783" y="-3464"/>
                  <a:pt x="295275" y="47625"/>
                </a:cubicBezTo>
                <a:cubicBezTo>
                  <a:pt x="304502" y="60543"/>
                  <a:pt x="314325" y="73025"/>
                  <a:pt x="323850" y="85725"/>
                </a:cubicBezTo>
                <a:cubicBezTo>
                  <a:pt x="353589" y="174942"/>
                  <a:pt x="304871" y="42986"/>
                  <a:pt x="361950" y="142875"/>
                </a:cubicBezTo>
                <a:cubicBezTo>
                  <a:pt x="368445" y="154241"/>
                  <a:pt x="367335" y="168556"/>
                  <a:pt x="371475" y="180975"/>
                </a:cubicBezTo>
                <a:cubicBezTo>
                  <a:pt x="376882" y="197195"/>
                  <a:pt x="382879" y="213307"/>
                  <a:pt x="390525" y="228600"/>
                </a:cubicBezTo>
                <a:cubicBezTo>
                  <a:pt x="395645" y="238839"/>
                  <a:pt x="409575" y="257175"/>
                  <a:pt x="409575" y="2571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64FE50-269A-47AA-9733-F1E5126587AA}"/>
              </a:ext>
            </a:extLst>
          </p:cNvPr>
          <p:cNvSpPr/>
          <p:nvPr/>
        </p:nvSpPr>
        <p:spPr>
          <a:xfrm>
            <a:off x="10048875" y="2667000"/>
            <a:ext cx="523875" cy="0"/>
          </a:xfrm>
          <a:custGeom>
            <a:avLst/>
            <a:gdLst>
              <a:gd name="connsiteX0" fmla="*/ 0 w 523875"/>
              <a:gd name="connsiteY0" fmla="*/ 0 h 0"/>
              <a:gd name="connsiteX1" fmla="*/ 523875 w 523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">
                <a:moveTo>
                  <a:pt x="0" y="0"/>
                </a:moveTo>
                <a:lnTo>
                  <a:pt x="523875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A05126-32CA-4695-A622-77EA494B58F7}"/>
              </a:ext>
            </a:extLst>
          </p:cNvPr>
          <p:cNvSpPr/>
          <p:nvPr/>
        </p:nvSpPr>
        <p:spPr>
          <a:xfrm>
            <a:off x="9324975" y="2990850"/>
            <a:ext cx="285750" cy="581025"/>
          </a:xfrm>
          <a:custGeom>
            <a:avLst/>
            <a:gdLst>
              <a:gd name="connsiteX0" fmla="*/ 0 w 285750"/>
              <a:gd name="connsiteY0" fmla="*/ 0 h 581025"/>
              <a:gd name="connsiteX1" fmla="*/ 28575 w 285750"/>
              <a:gd name="connsiteY1" fmla="*/ 47625 h 581025"/>
              <a:gd name="connsiteX2" fmla="*/ 38100 w 285750"/>
              <a:gd name="connsiteY2" fmla="*/ 85725 h 581025"/>
              <a:gd name="connsiteX3" fmla="*/ 47625 w 285750"/>
              <a:gd name="connsiteY3" fmla="*/ 114300 h 581025"/>
              <a:gd name="connsiteX4" fmla="*/ 57150 w 285750"/>
              <a:gd name="connsiteY4" fmla="*/ 152400 h 581025"/>
              <a:gd name="connsiteX5" fmla="*/ 76200 w 285750"/>
              <a:gd name="connsiteY5" fmla="*/ 200025 h 581025"/>
              <a:gd name="connsiteX6" fmla="*/ 85725 w 285750"/>
              <a:gd name="connsiteY6" fmla="*/ 228600 h 581025"/>
              <a:gd name="connsiteX7" fmla="*/ 104775 w 285750"/>
              <a:gd name="connsiteY7" fmla="*/ 371475 h 581025"/>
              <a:gd name="connsiteX8" fmla="*/ 142875 w 285750"/>
              <a:gd name="connsiteY8" fmla="*/ 428625 h 581025"/>
              <a:gd name="connsiteX9" fmla="*/ 161925 w 285750"/>
              <a:gd name="connsiteY9" fmla="*/ 457200 h 581025"/>
              <a:gd name="connsiteX10" fmla="*/ 190500 w 285750"/>
              <a:gd name="connsiteY10" fmla="*/ 485775 h 581025"/>
              <a:gd name="connsiteX11" fmla="*/ 209550 w 285750"/>
              <a:gd name="connsiteY11" fmla="*/ 514350 h 581025"/>
              <a:gd name="connsiteX12" fmla="*/ 285750 w 285750"/>
              <a:gd name="connsiteY12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750" h="581025">
                <a:moveTo>
                  <a:pt x="0" y="0"/>
                </a:moveTo>
                <a:cubicBezTo>
                  <a:pt x="9525" y="15875"/>
                  <a:pt x="21056" y="30707"/>
                  <a:pt x="28575" y="47625"/>
                </a:cubicBezTo>
                <a:cubicBezTo>
                  <a:pt x="33892" y="59588"/>
                  <a:pt x="34504" y="73138"/>
                  <a:pt x="38100" y="85725"/>
                </a:cubicBezTo>
                <a:cubicBezTo>
                  <a:pt x="40858" y="95379"/>
                  <a:pt x="44867" y="104646"/>
                  <a:pt x="47625" y="114300"/>
                </a:cubicBezTo>
                <a:cubicBezTo>
                  <a:pt x="51221" y="126887"/>
                  <a:pt x="53010" y="139981"/>
                  <a:pt x="57150" y="152400"/>
                </a:cubicBezTo>
                <a:cubicBezTo>
                  <a:pt x="62557" y="168620"/>
                  <a:pt x="70197" y="184016"/>
                  <a:pt x="76200" y="200025"/>
                </a:cubicBezTo>
                <a:cubicBezTo>
                  <a:pt x="79725" y="209426"/>
                  <a:pt x="82550" y="219075"/>
                  <a:pt x="85725" y="228600"/>
                </a:cubicBezTo>
                <a:cubicBezTo>
                  <a:pt x="85810" y="229367"/>
                  <a:pt x="98297" y="355928"/>
                  <a:pt x="104775" y="371475"/>
                </a:cubicBezTo>
                <a:cubicBezTo>
                  <a:pt x="113581" y="392609"/>
                  <a:pt x="130175" y="409575"/>
                  <a:pt x="142875" y="428625"/>
                </a:cubicBezTo>
                <a:cubicBezTo>
                  <a:pt x="149225" y="438150"/>
                  <a:pt x="153830" y="449105"/>
                  <a:pt x="161925" y="457200"/>
                </a:cubicBezTo>
                <a:cubicBezTo>
                  <a:pt x="171450" y="466725"/>
                  <a:pt x="181876" y="475427"/>
                  <a:pt x="190500" y="485775"/>
                </a:cubicBezTo>
                <a:cubicBezTo>
                  <a:pt x="197829" y="494569"/>
                  <a:pt x="201945" y="505794"/>
                  <a:pt x="209550" y="514350"/>
                </a:cubicBezTo>
                <a:cubicBezTo>
                  <a:pt x="259286" y="570303"/>
                  <a:pt x="245880" y="561090"/>
                  <a:pt x="285750" y="581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08AFCC-CB52-4E47-9410-9E01BF939521}"/>
              </a:ext>
            </a:extLst>
          </p:cNvPr>
          <p:cNvSpPr/>
          <p:nvPr/>
        </p:nvSpPr>
        <p:spPr>
          <a:xfrm>
            <a:off x="10039350" y="4533900"/>
            <a:ext cx="342900" cy="650680"/>
          </a:xfrm>
          <a:custGeom>
            <a:avLst/>
            <a:gdLst>
              <a:gd name="connsiteX0" fmla="*/ 0 w 342900"/>
              <a:gd name="connsiteY0" fmla="*/ 0 h 650680"/>
              <a:gd name="connsiteX1" fmla="*/ 28575 w 342900"/>
              <a:gd name="connsiteY1" fmla="*/ 47625 h 650680"/>
              <a:gd name="connsiteX2" fmla="*/ 47625 w 342900"/>
              <a:gd name="connsiteY2" fmla="*/ 180975 h 650680"/>
              <a:gd name="connsiteX3" fmla="*/ 66675 w 342900"/>
              <a:gd name="connsiteY3" fmla="*/ 238125 h 650680"/>
              <a:gd name="connsiteX4" fmla="*/ 76200 w 342900"/>
              <a:gd name="connsiteY4" fmla="*/ 266700 h 650680"/>
              <a:gd name="connsiteX5" fmla="*/ 104775 w 342900"/>
              <a:gd name="connsiteY5" fmla="*/ 314325 h 650680"/>
              <a:gd name="connsiteX6" fmla="*/ 123825 w 342900"/>
              <a:gd name="connsiteY6" fmla="*/ 361950 h 650680"/>
              <a:gd name="connsiteX7" fmla="*/ 133350 w 342900"/>
              <a:gd name="connsiteY7" fmla="*/ 390525 h 650680"/>
              <a:gd name="connsiteX8" fmla="*/ 171450 w 342900"/>
              <a:gd name="connsiteY8" fmla="*/ 457200 h 650680"/>
              <a:gd name="connsiteX9" fmla="*/ 190500 w 342900"/>
              <a:gd name="connsiteY9" fmla="*/ 514350 h 650680"/>
              <a:gd name="connsiteX10" fmla="*/ 276225 w 342900"/>
              <a:gd name="connsiteY10" fmla="*/ 609600 h 650680"/>
              <a:gd name="connsiteX11" fmla="*/ 314325 w 342900"/>
              <a:gd name="connsiteY11" fmla="*/ 628650 h 650680"/>
              <a:gd name="connsiteX12" fmla="*/ 342900 w 342900"/>
              <a:gd name="connsiteY12" fmla="*/ 647700 h 650680"/>
              <a:gd name="connsiteX13" fmla="*/ 276225 w 342900"/>
              <a:gd name="connsiteY13" fmla="*/ 600075 h 650680"/>
              <a:gd name="connsiteX14" fmla="*/ 219075 w 342900"/>
              <a:gd name="connsiteY14" fmla="*/ 581025 h 65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900" h="650680">
                <a:moveTo>
                  <a:pt x="0" y="0"/>
                </a:moveTo>
                <a:cubicBezTo>
                  <a:pt x="9525" y="15875"/>
                  <a:pt x="20296" y="31066"/>
                  <a:pt x="28575" y="47625"/>
                </a:cubicBezTo>
                <a:cubicBezTo>
                  <a:pt x="47913" y="86300"/>
                  <a:pt x="41652" y="147127"/>
                  <a:pt x="47625" y="180975"/>
                </a:cubicBezTo>
                <a:cubicBezTo>
                  <a:pt x="51115" y="200750"/>
                  <a:pt x="60325" y="219075"/>
                  <a:pt x="66675" y="238125"/>
                </a:cubicBezTo>
                <a:cubicBezTo>
                  <a:pt x="69850" y="247650"/>
                  <a:pt x="71034" y="258091"/>
                  <a:pt x="76200" y="266700"/>
                </a:cubicBezTo>
                <a:cubicBezTo>
                  <a:pt x="85725" y="282575"/>
                  <a:pt x="96496" y="297766"/>
                  <a:pt x="104775" y="314325"/>
                </a:cubicBezTo>
                <a:cubicBezTo>
                  <a:pt x="112421" y="329618"/>
                  <a:pt x="117822" y="345941"/>
                  <a:pt x="123825" y="361950"/>
                </a:cubicBezTo>
                <a:cubicBezTo>
                  <a:pt x="127350" y="371351"/>
                  <a:pt x="128860" y="381545"/>
                  <a:pt x="133350" y="390525"/>
                </a:cubicBezTo>
                <a:cubicBezTo>
                  <a:pt x="167716" y="459258"/>
                  <a:pt x="138052" y="373705"/>
                  <a:pt x="171450" y="457200"/>
                </a:cubicBezTo>
                <a:cubicBezTo>
                  <a:pt x="178908" y="475844"/>
                  <a:pt x="181520" y="496389"/>
                  <a:pt x="190500" y="514350"/>
                </a:cubicBezTo>
                <a:cubicBezTo>
                  <a:pt x="201925" y="537200"/>
                  <a:pt x="264386" y="603681"/>
                  <a:pt x="276225" y="609600"/>
                </a:cubicBezTo>
                <a:cubicBezTo>
                  <a:pt x="288925" y="615950"/>
                  <a:pt x="301997" y="621605"/>
                  <a:pt x="314325" y="628650"/>
                </a:cubicBezTo>
                <a:cubicBezTo>
                  <a:pt x="324264" y="634330"/>
                  <a:pt x="342900" y="659148"/>
                  <a:pt x="342900" y="647700"/>
                </a:cubicBezTo>
                <a:cubicBezTo>
                  <a:pt x="342900" y="629288"/>
                  <a:pt x="285669" y="603853"/>
                  <a:pt x="276225" y="600075"/>
                </a:cubicBezTo>
                <a:cubicBezTo>
                  <a:pt x="257581" y="592617"/>
                  <a:pt x="219075" y="581025"/>
                  <a:pt x="219075" y="581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DB1891-3C18-49AE-BBCE-D44EA2FAF0AC}"/>
              </a:ext>
            </a:extLst>
          </p:cNvPr>
          <p:cNvSpPr/>
          <p:nvPr/>
        </p:nvSpPr>
        <p:spPr>
          <a:xfrm>
            <a:off x="10106025" y="5019675"/>
            <a:ext cx="238125" cy="124760"/>
          </a:xfrm>
          <a:custGeom>
            <a:avLst/>
            <a:gdLst>
              <a:gd name="connsiteX0" fmla="*/ 0 w 238125"/>
              <a:gd name="connsiteY0" fmla="*/ 0 h 124760"/>
              <a:gd name="connsiteX1" fmla="*/ 66675 w 238125"/>
              <a:gd name="connsiteY1" fmla="*/ 57150 h 124760"/>
              <a:gd name="connsiteX2" fmla="*/ 95250 w 238125"/>
              <a:gd name="connsiteY2" fmla="*/ 66675 h 124760"/>
              <a:gd name="connsiteX3" fmla="*/ 123825 w 238125"/>
              <a:gd name="connsiteY3" fmla="*/ 95250 h 124760"/>
              <a:gd name="connsiteX4" fmla="*/ 180975 w 238125"/>
              <a:gd name="connsiteY4" fmla="*/ 123825 h 124760"/>
              <a:gd name="connsiteX5" fmla="*/ 238125 w 238125"/>
              <a:gd name="connsiteY5" fmla="*/ 123825 h 12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" h="124760">
                <a:moveTo>
                  <a:pt x="0" y="0"/>
                </a:moveTo>
                <a:cubicBezTo>
                  <a:pt x="22225" y="19050"/>
                  <a:pt x="42694" y="40364"/>
                  <a:pt x="66675" y="57150"/>
                </a:cubicBezTo>
                <a:cubicBezTo>
                  <a:pt x="74900" y="62908"/>
                  <a:pt x="86896" y="61106"/>
                  <a:pt x="95250" y="66675"/>
                </a:cubicBezTo>
                <a:cubicBezTo>
                  <a:pt x="106458" y="74147"/>
                  <a:pt x="113477" y="86626"/>
                  <a:pt x="123825" y="95250"/>
                </a:cubicBezTo>
                <a:cubicBezTo>
                  <a:pt x="138397" y="107393"/>
                  <a:pt x="161148" y="121622"/>
                  <a:pt x="180975" y="123825"/>
                </a:cubicBezTo>
                <a:cubicBezTo>
                  <a:pt x="199908" y="125929"/>
                  <a:pt x="219075" y="123825"/>
                  <a:pt x="238125" y="1238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26FCEC-9D24-40D4-8E2C-DFF50951EDFB}"/>
              </a:ext>
            </a:extLst>
          </p:cNvPr>
          <p:cNvSpPr/>
          <p:nvPr/>
        </p:nvSpPr>
        <p:spPr>
          <a:xfrm>
            <a:off x="10315563" y="4886325"/>
            <a:ext cx="9537" cy="247650"/>
          </a:xfrm>
          <a:custGeom>
            <a:avLst/>
            <a:gdLst>
              <a:gd name="connsiteX0" fmla="*/ 9537 w 9537"/>
              <a:gd name="connsiteY0" fmla="*/ 0 h 247650"/>
              <a:gd name="connsiteX1" fmla="*/ 12 w 9537"/>
              <a:gd name="connsiteY1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7" h="247650">
                <a:moveTo>
                  <a:pt x="9537" y="0"/>
                </a:moveTo>
                <a:cubicBezTo>
                  <a:pt x="-743" y="215882"/>
                  <a:pt x="12" y="133274"/>
                  <a:pt x="12" y="24765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67C2914-42D0-4A06-B7E3-807609B8CB43}"/>
              </a:ext>
            </a:extLst>
          </p:cNvPr>
          <p:cNvSpPr/>
          <p:nvPr/>
        </p:nvSpPr>
        <p:spPr>
          <a:xfrm>
            <a:off x="10886353" y="3580729"/>
            <a:ext cx="409872" cy="416995"/>
          </a:xfrm>
          <a:custGeom>
            <a:avLst/>
            <a:gdLst>
              <a:gd name="connsiteX0" fmla="*/ 291132 w 409872"/>
              <a:gd name="connsiteY0" fmla="*/ 19684 h 416995"/>
              <a:gd name="connsiteX1" fmla="*/ 243507 w 409872"/>
              <a:gd name="connsiteY1" fmla="*/ 634 h 416995"/>
              <a:gd name="connsiteX2" fmla="*/ 148257 w 409872"/>
              <a:gd name="connsiteY2" fmla="*/ 38734 h 416995"/>
              <a:gd name="connsiteX3" fmla="*/ 91107 w 409872"/>
              <a:gd name="connsiteY3" fmla="*/ 95884 h 416995"/>
              <a:gd name="connsiteX4" fmla="*/ 14907 w 409872"/>
              <a:gd name="connsiteY4" fmla="*/ 200659 h 416995"/>
              <a:gd name="connsiteX5" fmla="*/ 14907 w 409872"/>
              <a:gd name="connsiteY5" fmla="*/ 372109 h 416995"/>
              <a:gd name="connsiteX6" fmla="*/ 43482 w 409872"/>
              <a:gd name="connsiteY6" fmla="*/ 400684 h 416995"/>
              <a:gd name="connsiteX7" fmla="*/ 81582 w 409872"/>
              <a:gd name="connsiteY7" fmla="*/ 410209 h 416995"/>
              <a:gd name="connsiteX8" fmla="*/ 338757 w 409872"/>
              <a:gd name="connsiteY8" fmla="*/ 381634 h 416995"/>
              <a:gd name="connsiteX9" fmla="*/ 367332 w 409872"/>
              <a:gd name="connsiteY9" fmla="*/ 353059 h 416995"/>
              <a:gd name="connsiteX10" fmla="*/ 376857 w 409872"/>
              <a:gd name="connsiteY10" fmla="*/ 324484 h 416995"/>
              <a:gd name="connsiteX11" fmla="*/ 405432 w 409872"/>
              <a:gd name="connsiteY11" fmla="*/ 295909 h 416995"/>
              <a:gd name="connsiteX12" fmla="*/ 395907 w 409872"/>
              <a:gd name="connsiteY12" fmla="*/ 67309 h 416995"/>
              <a:gd name="connsiteX13" fmla="*/ 338757 w 409872"/>
              <a:gd name="connsiteY13" fmla="*/ 29209 h 416995"/>
              <a:gd name="connsiteX14" fmla="*/ 233982 w 409872"/>
              <a:gd name="connsiteY14" fmla="*/ 10159 h 4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872" h="416995">
                <a:moveTo>
                  <a:pt x="291132" y="19684"/>
                </a:moveTo>
                <a:cubicBezTo>
                  <a:pt x="275257" y="13334"/>
                  <a:pt x="260535" y="2182"/>
                  <a:pt x="243507" y="634"/>
                </a:cubicBezTo>
                <a:cubicBezTo>
                  <a:pt x="199486" y="-3368"/>
                  <a:pt x="178144" y="11836"/>
                  <a:pt x="148257" y="38734"/>
                </a:cubicBezTo>
                <a:cubicBezTo>
                  <a:pt x="128232" y="56756"/>
                  <a:pt x="107271" y="74331"/>
                  <a:pt x="91107" y="95884"/>
                </a:cubicBezTo>
                <a:cubicBezTo>
                  <a:pt x="27088" y="181242"/>
                  <a:pt x="51569" y="145666"/>
                  <a:pt x="14907" y="200659"/>
                </a:cubicBezTo>
                <a:cubicBezTo>
                  <a:pt x="-1796" y="267469"/>
                  <a:pt x="-7910" y="275138"/>
                  <a:pt x="14907" y="372109"/>
                </a:cubicBezTo>
                <a:cubicBezTo>
                  <a:pt x="17992" y="385221"/>
                  <a:pt x="31786" y="394001"/>
                  <a:pt x="43482" y="400684"/>
                </a:cubicBezTo>
                <a:cubicBezTo>
                  <a:pt x="54848" y="407179"/>
                  <a:pt x="68882" y="407034"/>
                  <a:pt x="81582" y="410209"/>
                </a:cubicBezTo>
                <a:cubicBezTo>
                  <a:pt x="192539" y="405586"/>
                  <a:pt x="266100" y="442182"/>
                  <a:pt x="338757" y="381634"/>
                </a:cubicBezTo>
                <a:cubicBezTo>
                  <a:pt x="349105" y="373010"/>
                  <a:pt x="357807" y="362584"/>
                  <a:pt x="367332" y="353059"/>
                </a:cubicBezTo>
                <a:cubicBezTo>
                  <a:pt x="370507" y="343534"/>
                  <a:pt x="371288" y="332838"/>
                  <a:pt x="376857" y="324484"/>
                </a:cubicBezTo>
                <a:cubicBezTo>
                  <a:pt x="384329" y="313276"/>
                  <a:pt x="404437" y="309343"/>
                  <a:pt x="405432" y="295909"/>
                </a:cubicBezTo>
                <a:cubicBezTo>
                  <a:pt x="411066" y="219851"/>
                  <a:pt x="414404" y="141298"/>
                  <a:pt x="395907" y="67309"/>
                </a:cubicBezTo>
                <a:cubicBezTo>
                  <a:pt x="390354" y="45097"/>
                  <a:pt x="360477" y="36449"/>
                  <a:pt x="338757" y="29209"/>
                </a:cubicBezTo>
                <a:cubicBezTo>
                  <a:pt x="266547" y="5139"/>
                  <a:pt x="301687" y="10159"/>
                  <a:pt x="233982" y="1015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65CC35-EBFE-4108-98DD-D4E310A05A6F}"/>
              </a:ext>
            </a:extLst>
          </p:cNvPr>
          <p:cNvSpPr/>
          <p:nvPr/>
        </p:nvSpPr>
        <p:spPr>
          <a:xfrm>
            <a:off x="10996039" y="3664851"/>
            <a:ext cx="228600" cy="252085"/>
          </a:xfrm>
          <a:custGeom>
            <a:avLst/>
            <a:gdLst>
              <a:gd name="connsiteX0" fmla="*/ 0 w 228600"/>
              <a:gd name="connsiteY0" fmla="*/ 57150 h 252085"/>
              <a:gd name="connsiteX1" fmla="*/ 76200 w 228600"/>
              <a:gd name="connsiteY1" fmla="*/ 0 h 252085"/>
              <a:gd name="connsiteX2" fmla="*/ 133350 w 228600"/>
              <a:gd name="connsiteY2" fmla="*/ 9525 h 252085"/>
              <a:gd name="connsiteX3" fmla="*/ 142875 w 228600"/>
              <a:gd name="connsiteY3" fmla="*/ 171450 h 252085"/>
              <a:gd name="connsiteX4" fmla="*/ 133350 w 228600"/>
              <a:gd name="connsiteY4" fmla="*/ 200025 h 252085"/>
              <a:gd name="connsiteX5" fmla="*/ 66675 w 228600"/>
              <a:gd name="connsiteY5" fmla="*/ 247650 h 252085"/>
              <a:gd name="connsiteX6" fmla="*/ 104775 w 228600"/>
              <a:gd name="connsiteY6" fmla="*/ 238125 h 252085"/>
              <a:gd name="connsiteX7" fmla="*/ 152400 w 228600"/>
              <a:gd name="connsiteY7" fmla="*/ 228600 h 252085"/>
              <a:gd name="connsiteX8" fmla="*/ 228600 w 228600"/>
              <a:gd name="connsiteY8" fmla="*/ 219075 h 2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" h="252085">
                <a:moveTo>
                  <a:pt x="0" y="57150"/>
                </a:moveTo>
                <a:cubicBezTo>
                  <a:pt x="17551" y="39599"/>
                  <a:pt x="42951" y="0"/>
                  <a:pt x="76200" y="0"/>
                </a:cubicBezTo>
                <a:cubicBezTo>
                  <a:pt x="95513" y="0"/>
                  <a:pt x="114300" y="6350"/>
                  <a:pt x="133350" y="9525"/>
                </a:cubicBezTo>
                <a:cubicBezTo>
                  <a:pt x="175658" y="72987"/>
                  <a:pt x="158903" y="35212"/>
                  <a:pt x="142875" y="171450"/>
                </a:cubicBezTo>
                <a:cubicBezTo>
                  <a:pt x="141702" y="181421"/>
                  <a:pt x="139622" y="192185"/>
                  <a:pt x="133350" y="200025"/>
                </a:cubicBezTo>
                <a:cubicBezTo>
                  <a:pt x="125645" y="209657"/>
                  <a:pt x="66675" y="237479"/>
                  <a:pt x="66675" y="247650"/>
                </a:cubicBezTo>
                <a:cubicBezTo>
                  <a:pt x="66675" y="260741"/>
                  <a:pt x="91996" y="240965"/>
                  <a:pt x="104775" y="238125"/>
                </a:cubicBezTo>
                <a:cubicBezTo>
                  <a:pt x="120579" y="234613"/>
                  <a:pt x="136399" y="231062"/>
                  <a:pt x="152400" y="228600"/>
                </a:cubicBezTo>
                <a:cubicBezTo>
                  <a:pt x="177700" y="224708"/>
                  <a:pt x="228600" y="219075"/>
                  <a:pt x="228600" y="2190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9EDC7E7-A7EB-46AC-B0B9-3F66C1F8EAD2}"/>
              </a:ext>
            </a:extLst>
          </p:cNvPr>
          <p:cNvSpPr/>
          <p:nvPr/>
        </p:nvSpPr>
        <p:spPr>
          <a:xfrm>
            <a:off x="8439150" y="1524000"/>
            <a:ext cx="3067050" cy="5210672"/>
          </a:xfrm>
          <a:custGeom>
            <a:avLst/>
            <a:gdLst>
              <a:gd name="connsiteX0" fmla="*/ 342900 w 3067050"/>
              <a:gd name="connsiteY0" fmla="*/ 0 h 5210672"/>
              <a:gd name="connsiteX1" fmla="*/ 238125 w 3067050"/>
              <a:gd name="connsiteY1" fmla="*/ 66675 h 5210672"/>
              <a:gd name="connsiteX2" fmla="*/ 171450 w 3067050"/>
              <a:gd name="connsiteY2" fmla="*/ 123825 h 5210672"/>
              <a:gd name="connsiteX3" fmla="*/ 152400 w 3067050"/>
              <a:gd name="connsiteY3" fmla="*/ 152400 h 5210672"/>
              <a:gd name="connsiteX4" fmla="*/ 104775 w 3067050"/>
              <a:gd name="connsiteY4" fmla="*/ 219075 h 5210672"/>
              <a:gd name="connsiteX5" fmla="*/ 76200 w 3067050"/>
              <a:gd name="connsiteY5" fmla="*/ 266700 h 5210672"/>
              <a:gd name="connsiteX6" fmla="*/ 47625 w 3067050"/>
              <a:gd name="connsiteY6" fmla="*/ 371475 h 5210672"/>
              <a:gd name="connsiteX7" fmla="*/ 28575 w 3067050"/>
              <a:gd name="connsiteY7" fmla="*/ 400050 h 5210672"/>
              <a:gd name="connsiteX8" fmla="*/ 9525 w 3067050"/>
              <a:gd name="connsiteY8" fmla="*/ 514350 h 5210672"/>
              <a:gd name="connsiteX9" fmla="*/ 0 w 3067050"/>
              <a:gd name="connsiteY9" fmla="*/ 628650 h 5210672"/>
              <a:gd name="connsiteX10" fmla="*/ 38100 w 3067050"/>
              <a:gd name="connsiteY10" fmla="*/ 2552700 h 5210672"/>
              <a:gd name="connsiteX11" fmla="*/ 47625 w 3067050"/>
              <a:gd name="connsiteY11" fmla="*/ 2628900 h 5210672"/>
              <a:gd name="connsiteX12" fmla="*/ 57150 w 3067050"/>
              <a:gd name="connsiteY12" fmla="*/ 2686050 h 5210672"/>
              <a:gd name="connsiteX13" fmla="*/ 95250 w 3067050"/>
              <a:gd name="connsiteY13" fmla="*/ 2733675 h 5210672"/>
              <a:gd name="connsiteX14" fmla="*/ 114300 w 3067050"/>
              <a:gd name="connsiteY14" fmla="*/ 2828925 h 5210672"/>
              <a:gd name="connsiteX15" fmla="*/ 142875 w 3067050"/>
              <a:gd name="connsiteY15" fmla="*/ 2886075 h 5210672"/>
              <a:gd name="connsiteX16" fmla="*/ 161925 w 3067050"/>
              <a:gd name="connsiteY16" fmla="*/ 2981325 h 5210672"/>
              <a:gd name="connsiteX17" fmla="*/ 200025 w 3067050"/>
              <a:gd name="connsiteY17" fmla="*/ 3038475 h 5210672"/>
              <a:gd name="connsiteX18" fmla="*/ 219075 w 3067050"/>
              <a:gd name="connsiteY18" fmla="*/ 3133725 h 5210672"/>
              <a:gd name="connsiteX19" fmla="*/ 228600 w 3067050"/>
              <a:gd name="connsiteY19" fmla="*/ 3171825 h 5210672"/>
              <a:gd name="connsiteX20" fmla="*/ 257175 w 3067050"/>
              <a:gd name="connsiteY20" fmla="*/ 3200400 h 5210672"/>
              <a:gd name="connsiteX21" fmla="*/ 314325 w 3067050"/>
              <a:gd name="connsiteY21" fmla="*/ 3343275 h 5210672"/>
              <a:gd name="connsiteX22" fmla="*/ 333375 w 3067050"/>
              <a:gd name="connsiteY22" fmla="*/ 3400425 h 5210672"/>
              <a:gd name="connsiteX23" fmla="*/ 371475 w 3067050"/>
              <a:gd name="connsiteY23" fmla="*/ 3467100 h 5210672"/>
              <a:gd name="connsiteX24" fmla="*/ 390525 w 3067050"/>
              <a:gd name="connsiteY24" fmla="*/ 3505200 h 5210672"/>
              <a:gd name="connsiteX25" fmla="*/ 495300 w 3067050"/>
              <a:gd name="connsiteY25" fmla="*/ 3667125 h 5210672"/>
              <a:gd name="connsiteX26" fmla="*/ 533400 w 3067050"/>
              <a:gd name="connsiteY26" fmla="*/ 3724275 h 5210672"/>
              <a:gd name="connsiteX27" fmla="*/ 552450 w 3067050"/>
              <a:gd name="connsiteY27" fmla="*/ 3752850 h 5210672"/>
              <a:gd name="connsiteX28" fmla="*/ 609600 w 3067050"/>
              <a:gd name="connsiteY28" fmla="*/ 3829050 h 5210672"/>
              <a:gd name="connsiteX29" fmla="*/ 647700 w 3067050"/>
              <a:gd name="connsiteY29" fmla="*/ 3886200 h 5210672"/>
              <a:gd name="connsiteX30" fmla="*/ 676275 w 3067050"/>
              <a:gd name="connsiteY30" fmla="*/ 3933825 h 5210672"/>
              <a:gd name="connsiteX31" fmla="*/ 733425 w 3067050"/>
              <a:gd name="connsiteY31" fmla="*/ 3990975 h 5210672"/>
              <a:gd name="connsiteX32" fmla="*/ 781050 w 3067050"/>
              <a:gd name="connsiteY32" fmla="*/ 4086225 h 5210672"/>
              <a:gd name="connsiteX33" fmla="*/ 895350 w 3067050"/>
              <a:gd name="connsiteY33" fmla="*/ 4219575 h 5210672"/>
              <a:gd name="connsiteX34" fmla="*/ 971550 w 3067050"/>
              <a:gd name="connsiteY34" fmla="*/ 4276725 h 5210672"/>
              <a:gd name="connsiteX35" fmla="*/ 1028700 w 3067050"/>
              <a:gd name="connsiteY35" fmla="*/ 4333875 h 5210672"/>
              <a:gd name="connsiteX36" fmla="*/ 1181100 w 3067050"/>
              <a:gd name="connsiteY36" fmla="*/ 4467225 h 5210672"/>
              <a:gd name="connsiteX37" fmla="*/ 1257300 w 3067050"/>
              <a:gd name="connsiteY37" fmla="*/ 4505325 h 5210672"/>
              <a:gd name="connsiteX38" fmla="*/ 1285875 w 3067050"/>
              <a:gd name="connsiteY38" fmla="*/ 4533900 h 5210672"/>
              <a:gd name="connsiteX39" fmla="*/ 1343025 w 3067050"/>
              <a:gd name="connsiteY39" fmla="*/ 4581525 h 5210672"/>
              <a:gd name="connsiteX40" fmla="*/ 1371600 w 3067050"/>
              <a:gd name="connsiteY40" fmla="*/ 4619625 h 5210672"/>
              <a:gd name="connsiteX41" fmla="*/ 1476375 w 3067050"/>
              <a:gd name="connsiteY41" fmla="*/ 4695825 h 5210672"/>
              <a:gd name="connsiteX42" fmla="*/ 1533525 w 3067050"/>
              <a:gd name="connsiteY42" fmla="*/ 4733925 h 5210672"/>
              <a:gd name="connsiteX43" fmla="*/ 1581150 w 3067050"/>
              <a:gd name="connsiteY43" fmla="*/ 4752975 h 5210672"/>
              <a:gd name="connsiteX44" fmla="*/ 1638300 w 3067050"/>
              <a:gd name="connsiteY44" fmla="*/ 4781550 h 5210672"/>
              <a:gd name="connsiteX45" fmla="*/ 1695450 w 3067050"/>
              <a:gd name="connsiteY45" fmla="*/ 4819650 h 5210672"/>
              <a:gd name="connsiteX46" fmla="*/ 1809750 w 3067050"/>
              <a:gd name="connsiteY46" fmla="*/ 4838700 h 5210672"/>
              <a:gd name="connsiteX47" fmla="*/ 1866900 w 3067050"/>
              <a:gd name="connsiteY47" fmla="*/ 4867275 h 5210672"/>
              <a:gd name="connsiteX48" fmla="*/ 1962150 w 3067050"/>
              <a:gd name="connsiteY48" fmla="*/ 4895850 h 5210672"/>
              <a:gd name="connsiteX49" fmla="*/ 2028825 w 3067050"/>
              <a:gd name="connsiteY49" fmla="*/ 4933950 h 5210672"/>
              <a:gd name="connsiteX50" fmla="*/ 2095500 w 3067050"/>
              <a:gd name="connsiteY50" fmla="*/ 4943475 h 5210672"/>
              <a:gd name="connsiteX51" fmla="*/ 2133600 w 3067050"/>
              <a:gd name="connsiteY51" fmla="*/ 4953000 h 5210672"/>
              <a:gd name="connsiteX52" fmla="*/ 2171700 w 3067050"/>
              <a:gd name="connsiteY52" fmla="*/ 4972050 h 5210672"/>
              <a:gd name="connsiteX53" fmla="*/ 2219325 w 3067050"/>
              <a:gd name="connsiteY53" fmla="*/ 4981575 h 5210672"/>
              <a:gd name="connsiteX54" fmla="*/ 2295525 w 3067050"/>
              <a:gd name="connsiteY54" fmla="*/ 5000625 h 5210672"/>
              <a:gd name="connsiteX55" fmla="*/ 2381250 w 3067050"/>
              <a:gd name="connsiteY55" fmla="*/ 5038725 h 5210672"/>
              <a:gd name="connsiteX56" fmla="*/ 2428875 w 3067050"/>
              <a:gd name="connsiteY56" fmla="*/ 5067300 h 5210672"/>
              <a:gd name="connsiteX57" fmla="*/ 2457450 w 3067050"/>
              <a:gd name="connsiteY57" fmla="*/ 5076825 h 5210672"/>
              <a:gd name="connsiteX58" fmla="*/ 2552700 w 3067050"/>
              <a:gd name="connsiteY58" fmla="*/ 5114925 h 5210672"/>
              <a:gd name="connsiteX59" fmla="*/ 2600325 w 3067050"/>
              <a:gd name="connsiteY59" fmla="*/ 5124450 h 5210672"/>
              <a:gd name="connsiteX60" fmla="*/ 2781300 w 3067050"/>
              <a:gd name="connsiteY60" fmla="*/ 5181600 h 5210672"/>
              <a:gd name="connsiteX61" fmla="*/ 2828925 w 3067050"/>
              <a:gd name="connsiteY61" fmla="*/ 5191125 h 5210672"/>
              <a:gd name="connsiteX62" fmla="*/ 3009900 w 3067050"/>
              <a:gd name="connsiteY62" fmla="*/ 5210175 h 5210672"/>
              <a:gd name="connsiteX63" fmla="*/ 3067050 w 3067050"/>
              <a:gd name="connsiteY63" fmla="*/ 5210175 h 521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067050" h="5210672">
                <a:moveTo>
                  <a:pt x="342900" y="0"/>
                </a:moveTo>
                <a:cubicBezTo>
                  <a:pt x="324532" y="11021"/>
                  <a:pt x="250217" y="54583"/>
                  <a:pt x="238125" y="66675"/>
                </a:cubicBezTo>
                <a:cubicBezTo>
                  <a:pt x="191930" y="112870"/>
                  <a:pt x="214969" y="94812"/>
                  <a:pt x="171450" y="123825"/>
                </a:cubicBezTo>
                <a:cubicBezTo>
                  <a:pt x="165100" y="133350"/>
                  <a:pt x="159054" y="143085"/>
                  <a:pt x="152400" y="152400"/>
                </a:cubicBezTo>
                <a:cubicBezTo>
                  <a:pt x="124456" y="191521"/>
                  <a:pt x="127223" y="183159"/>
                  <a:pt x="104775" y="219075"/>
                </a:cubicBezTo>
                <a:cubicBezTo>
                  <a:pt x="94963" y="234774"/>
                  <a:pt x="83861" y="249846"/>
                  <a:pt x="76200" y="266700"/>
                </a:cubicBezTo>
                <a:cubicBezTo>
                  <a:pt x="9969" y="412407"/>
                  <a:pt x="94999" y="245145"/>
                  <a:pt x="47625" y="371475"/>
                </a:cubicBezTo>
                <a:cubicBezTo>
                  <a:pt x="43605" y="382194"/>
                  <a:pt x="34925" y="390525"/>
                  <a:pt x="28575" y="400050"/>
                </a:cubicBezTo>
                <a:cubicBezTo>
                  <a:pt x="19380" y="446024"/>
                  <a:pt x="14776" y="464466"/>
                  <a:pt x="9525" y="514350"/>
                </a:cubicBezTo>
                <a:cubicBezTo>
                  <a:pt x="5523" y="552372"/>
                  <a:pt x="3175" y="590550"/>
                  <a:pt x="0" y="628650"/>
                </a:cubicBezTo>
                <a:cubicBezTo>
                  <a:pt x="12700" y="1270000"/>
                  <a:pt x="22831" y="1911406"/>
                  <a:pt x="38100" y="2552700"/>
                </a:cubicBezTo>
                <a:cubicBezTo>
                  <a:pt x="38709" y="2578290"/>
                  <a:pt x="44005" y="2603560"/>
                  <a:pt x="47625" y="2628900"/>
                </a:cubicBezTo>
                <a:cubicBezTo>
                  <a:pt x="50356" y="2648019"/>
                  <a:pt x="49158" y="2668468"/>
                  <a:pt x="57150" y="2686050"/>
                </a:cubicBezTo>
                <a:cubicBezTo>
                  <a:pt x="65563" y="2704558"/>
                  <a:pt x="82550" y="2717800"/>
                  <a:pt x="95250" y="2733675"/>
                </a:cubicBezTo>
                <a:cubicBezTo>
                  <a:pt x="101600" y="2765425"/>
                  <a:pt x="104642" y="2798020"/>
                  <a:pt x="114300" y="2828925"/>
                </a:cubicBezTo>
                <a:cubicBezTo>
                  <a:pt x="120653" y="2849254"/>
                  <a:pt x="136140" y="2865869"/>
                  <a:pt x="142875" y="2886075"/>
                </a:cubicBezTo>
                <a:cubicBezTo>
                  <a:pt x="147659" y="2900426"/>
                  <a:pt x="152389" y="2962252"/>
                  <a:pt x="161925" y="2981325"/>
                </a:cubicBezTo>
                <a:cubicBezTo>
                  <a:pt x="172164" y="3001803"/>
                  <a:pt x="187325" y="3019425"/>
                  <a:pt x="200025" y="3038475"/>
                </a:cubicBezTo>
                <a:cubicBezTo>
                  <a:pt x="222149" y="3126972"/>
                  <a:pt x="195721" y="3016954"/>
                  <a:pt x="219075" y="3133725"/>
                </a:cubicBezTo>
                <a:cubicBezTo>
                  <a:pt x="221642" y="3146562"/>
                  <a:pt x="222105" y="3160459"/>
                  <a:pt x="228600" y="3171825"/>
                </a:cubicBezTo>
                <a:cubicBezTo>
                  <a:pt x="235283" y="3183521"/>
                  <a:pt x="247650" y="3190875"/>
                  <a:pt x="257175" y="3200400"/>
                </a:cubicBezTo>
                <a:cubicBezTo>
                  <a:pt x="286173" y="3345389"/>
                  <a:pt x="232027" y="3096382"/>
                  <a:pt x="314325" y="3343275"/>
                </a:cubicBezTo>
                <a:cubicBezTo>
                  <a:pt x="320675" y="3362325"/>
                  <a:pt x="324960" y="3382193"/>
                  <a:pt x="333375" y="3400425"/>
                </a:cubicBezTo>
                <a:cubicBezTo>
                  <a:pt x="344102" y="3423667"/>
                  <a:pt x="359218" y="3444628"/>
                  <a:pt x="371475" y="3467100"/>
                </a:cubicBezTo>
                <a:cubicBezTo>
                  <a:pt x="378274" y="3479565"/>
                  <a:pt x="383121" y="3493084"/>
                  <a:pt x="390525" y="3505200"/>
                </a:cubicBezTo>
                <a:cubicBezTo>
                  <a:pt x="427972" y="3566477"/>
                  <a:pt x="458738" y="3612282"/>
                  <a:pt x="495300" y="3667125"/>
                </a:cubicBezTo>
                <a:lnTo>
                  <a:pt x="533400" y="3724275"/>
                </a:lnTo>
                <a:cubicBezTo>
                  <a:pt x="539750" y="3733800"/>
                  <a:pt x="545581" y="3743692"/>
                  <a:pt x="552450" y="3752850"/>
                </a:cubicBezTo>
                <a:cubicBezTo>
                  <a:pt x="571500" y="3778250"/>
                  <a:pt x="591146" y="3803214"/>
                  <a:pt x="609600" y="3829050"/>
                </a:cubicBezTo>
                <a:cubicBezTo>
                  <a:pt x="622908" y="3847681"/>
                  <a:pt x="635408" y="3866884"/>
                  <a:pt x="647700" y="3886200"/>
                </a:cubicBezTo>
                <a:cubicBezTo>
                  <a:pt x="657639" y="3901819"/>
                  <a:pt x="664552" y="3919497"/>
                  <a:pt x="676275" y="3933825"/>
                </a:cubicBezTo>
                <a:cubicBezTo>
                  <a:pt x="693335" y="3954676"/>
                  <a:pt x="718162" y="3968775"/>
                  <a:pt x="733425" y="3990975"/>
                </a:cubicBezTo>
                <a:cubicBezTo>
                  <a:pt x="753535" y="4020226"/>
                  <a:pt x="755949" y="4061124"/>
                  <a:pt x="781050" y="4086225"/>
                </a:cubicBezTo>
                <a:cubicBezTo>
                  <a:pt x="912536" y="4217711"/>
                  <a:pt x="789920" y="4087787"/>
                  <a:pt x="895350" y="4219575"/>
                </a:cubicBezTo>
                <a:cubicBezTo>
                  <a:pt x="934648" y="4268698"/>
                  <a:pt x="915628" y="4230971"/>
                  <a:pt x="971550" y="4276725"/>
                </a:cubicBezTo>
                <a:cubicBezTo>
                  <a:pt x="992401" y="4293785"/>
                  <a:pt x="1009650" y="4314825"/>
                  <a:pt x="1028700" y="4333875"/>
                </a:cubicBezTo>
                <a:cubicBezTo>
                  <a:pt x="1069560" y="4374735"/>
                  <a:pt x="1136682" y="4445016"/>
                  <a:pt x="1181100" y="4467225"/>
                </a:cubicBezTo>
                <a:cubicBezTo>
                  <a:pt x="1206500" y="4479925"/>
                  <a:pt x="1233342" y="4490079"/>
                  <a:pt x="1257300" y="4505325"/>
                </a:cubicBezTo>
                <a:cubicBezTo>
                  <a:pt x="1268664" y="4512557"/>
                  <a:pt x="1275807" y="4524951"/>
                  <a:pt x="1285875" y="4533900"/>
                </a:cubicBezTo>
                <a:cubicBezTo>
                  <a:pt x="1304409" y="4550375"/>
                  <a:pt x="1325490" y="4563990"/>
                  <a:pt x="1343025" y="4581525"/>
                </a:cubicBezTo>
                <a:cubicBezTo>
                  <a:pt x="1354250" y="4592750"/>
                  <a:pt x="1360375" y="4608400"/>
                  <a:pt x="1371600" y="4619625"/>
                </a:cubicBezTo>
                <a:cubicBezTo>
                  <a:pt x="1397801" y="4645826"/>
                  <a:pt x="1446571" y="4675955"/>
                  <a:pt x="1476375" y="4695825"/>
                </a:cubicBezTo>
                <a:cubicBezTo>
                  <a:pt x="1495425" y="4708525"/>
                  <a:pt x="1512267" y="4725422"/>
                  <a:pt x="1533525" y="4733925"/>
                </a:cubicBezTo>
                <a:cubicBezTo>
                  <a:pt x="1549400" y="4740275"/>
                  <a:pt x="1565585" y="4745900"/>
                  <a:pt x="1581150" y="4752975"/>
                </a:cubicBezTo>
                <a:cubicBezTo>
                  <a:pt x="1600539" y="4761788"/>
                  <a:pt x="1619903" y="4770818"/>
                  <a:pt x="1638300" y="4781550"/>
                </a:cubicBezTo>
                <a:cubicBezTo>
                  <a:pt x="1658076" y="4793086"/>
                  <a:pt x="1674972" y="4809411"/>
                  <a:pt x="1695450" y="4819650"/>
                </a:cubicBezTo>
                <a:cubicBezTo>
                  <a:pt x="1716428" y="4830139"/>
                  <a:pt x="1802600" y="4837806"/>
                  <a:pt x="1809750" y="4838700"/>
                </a:cubicBezTo>
                <a:cubicBezTo>
                  <a:pt x="1828800" y="4848225"/>
                  <a:pt x="1847240" y="4859083"/>
                  <a:pt x="1866900" y="4867275"/>
                </a:cubicBezTo>
                <a:cubicBezTo>
                  <a:pt x="1901685" y="4881769"/>
                  <a:pt x="1927246" y="4887124"/>
                  <a:pt x="1962150" y="4895850"/>
                </a:cubicBezTo>
                <a:cubicBezTo>
                  <a:pt x="1984375" y="4908550"/>
                  <a:pt x="2004719" y="4925341"/>
                  <a:pt x="2028825" y="4933950"/>
                </a:cubicBezTo>
                <a:cubicBezTo>
                  <a:pt x="2049968" y="4941501"/>
                  <a:pt x="2073411" y="4939459"/>
                  <a:pt x="2095500" y="4943475"/>
                </a:cubicBezTo>
                <a:cubicBezTo>
                  <a:pt x="2108380" y="4945817"/>
                  <a:pt x="2121343" y="4948403"/>
                  <a:pt x="2133600" y="4953000"/>
                </a:cubicBezTo>
                <a:cubicBezTo>
                  <a:pt x="2146895" y="4957986"/>
                  <a:pt x="2158230" y="4967560"/>
                  <a:pt x="2171700" y="4972050"/>
                </a:cubicBezTo>
                <a:cubicBezTo>
                  <a:pt x="2187059" y="4977170"/>
                  <a:pt x="2203550" y="4977935"/>
                  <a:pt x="2219325" y="4981575"/>
                </a:cubicBezTo>
                <a:cubicBezTo>
                  <a:pt x="2244836" y="4987462"/>
                  <a:pt x="2295525" y="5000625"/>
                  <a:pt x="2295525" y="5000625"/>
                </a:cubicBezTo>
                <a:cubicBezTo>
                  <a:pt x="2381985" y="5065470"/>
                  <a:pt x="2281949" y="4999004"/>
                  <a:pt x="2381250" y="5038725"/>
                </a:cubicBezTo>
                <a:cubicBezTo>
                  <a:pt x="2398439" y="5045601"/>
                  <a:pt x="2412316" y="5059021"/>
                  <a:pt x="2428875" y="5067300"/>
                </a:cubicBezTo>
                <a:cubicBezTo>
                  <a:pt x="2437855" y="5071790"/>
                  <a:pt x="2448079" y="5073221"/>
                  <a:pt x="2457450" y="5076825"/>
                </a:cubicBezTo>
                <a:cubicBezTo>
                  <a:pt x="2489366" y="5089101"/>
                  <a:pt x="2520259" y="5104111"/>
                  <a:pt x="2552700" y="5114925"/>
                </a:cubicBezTo>
                <a:cubicBezTo>
                  <a:pt x="2568059" y="5120045"/>
                  <a:pt x="2584783" y="5119917"/>
                  <a:pt x="2600325" y="5124450"/>
                </a:cubicBezTo>
                <a:cubicBezTo>
                  <a:pt x="2661056" y="5142163"/>
                  <a:pt x="2719267" y="5169193"/>
                  <a:pt x="2781300" y="5181600"/>
                </a:cubicBezTo>
                <a:cubicBezTo>
                  <a:pt x="2797175" y="5184775"/>
                  <a:pt x="2812924" y="5188663"/>
                  <a:pt x="2828925" y="5191125"/>
                </a:cubicBezTo>
                <a:cubicBezTo>
                  <a:pt x="2874121" y="5198078"/>
                  <a:pt x="2969783" y="5207815"/>
                  <a:pt x="3009900" y="5210175"/>
                </a:cubicBezTo>
                <a:cubicBezTo>
                  <a:pt x="3028917" y="5211294"/>
                  <a:pt x="3048000" y="5210175"/>
                  <a:pt x="3067050" y="52101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534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9ED7-DF25-447B-9E03-005A32F6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Update statement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15970-E7C0-4C28-B38F-F2C7890F1FDA}"/>
              </a:ext>
            </a:extLst>
          </p:cNvPr>
          <p:cNvSpPr/>
          <p:nvPr/>
        </p:nvSpPr>
        <p:spPr>
          <a:xfrm>
            <a:off x="4791076" y="5146276"/>
            <a:ext cx="2584718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r>
              <a:rPr lang="en-US" strike="sngStrike" dirty="0"/>
              <a:t>754| 1|100</a:t>
            </a:r>
            <a:r>
              <a:rPr lang="en-US" dirty="0"/>
              <a:t> (AV)</a:t>
            </a:r>
            <a:r>
              <a:rPr lang="en-US" strike="sngStrike" dirty="0"/>
              <a:t> </a:t>
            </a:r>
            <a:r>
              <a:rPr lang="en-US" dirty="0"/>
              <a:t>755|1 |200	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66961F-0675-47F8-86F8-8AEEE0C3E56A}"/>
              </a:ext>
            </a:extLst>
          </p:cNvPr>
          <p:cNvSpPr/>
          <p:nvPr/>
        </p:nvSpPr>
        <p:spPr>
          <a:xfrm>
            <a:off x="6881812" y="3618469"/>
            <a:ext cx="187166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bgwriter</a:t>
            </a:r>
            <a:endParaRPr lang="en-IN" b="1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7968D935-81CE-4367-9700-DFC379AAD573}"/>
              </a:ext>
            </a:extLst>
          </p:cNvPr>
          <p:cNvSpPr/>
          <p:nvPr/>
        </p:nvSpPr>
        <p:spPr>
          <a:xfrm>
            <a:off x="5924550" y="2837225"/>
            <a:ext cx="552450" cy="2287225"/>
          </a:xfrm>
          <a:custGeom>
            <a:avLst/>
            <a:gdLst>
              <a:gd name="connsiteX0" fmla="*/ 0 w 514350"/>
              <a:gd name="connsiteY0" fmla="*/ 2287225 h 2287225"/>
              <a:gd name="connsiteX1" fmla="*/ 9525 w 514350"/>
              <a:gd name="connsiteY1" fmla="*/ 2011000 h 2287225"/>
              <a:gd name="connsiteX2" fmla="*/ 28575 w 514350"/>
              <a:gd name="connsiteY2" fmla="*/ 1849075 h 2287225"/>
              <a:gd name="connsiteX3" fmla="*/ 38100 w 514350"/>
              <a:gd name="connsiteY3" fmla="*/ 1753825 h 2287225"/>
              <a:gd name="connsiteX4" fmla="*/ 47625 w 514350"/>
              <a:gd name="connsiteY4" fmla="*/ 296500 h 2287225"/>
              <a:gd name="connsiteX5" fmla="*/ 85725 w 514350"/>
              <a:gd name="connsiteY5" fmla="*/ 153625 h 2287225"/>
              <a:gd name="connsiteX6" fmla="*/ 123825 w 514350"/>
              <a:gd name="connsiteY6" fmla="*/ 86950 h 2287225"/>
              <a:gd name="connsiteX7" fmla="*/ 161925 w 514350"/>
              <a:gd name="connsiteY7" fmla="*/ 39325 h 2287225"/>
              <a:gd name="connsiteX8" fmla="*/ 209550 w 514350"/>
              <a:gd name="connsiteY8" fmla="*/ 29800 h 2287225"/>
              <a:gd name="connsiteX9" fmla="*/ 238125 w 514350"/>
              <a:gd name="connsiteY9" fmla="*/ 20275 h 2287225"/>
              <a:gd name="connsiteX10" fmla="*/ 295275 w 514350"/>
              <a:gd name="connsiteY10" fmla="*/ 10750 h 2287225"/>
              <a:gd name="connsiteX11" fmla="*/ 323850 w 514350"/>
              <a:gd name="connsiteY11" fmla="*/ 1225 h 2287225"/>
              <a:gd name="connsiteX12" fmla="*/ 514350 w 514350"/>
              <a:gd name="connsiteY12" fmla="*/ 1225 h 228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350" h="2287225">
                <a:moveTo>
                  <a:pt x="0" y="2287225"/>
                </a:moveTo>
                <a:cubicBezTo>
                  <a:pt x="3175" y="2195150"/>
                  <a:pt x="3529" y="2102934"/>
                  <a:pt x="9525" y="2011000"/>
                </a:cubicBezTo>
                <a:cubicBezTo>
                  <a:pt x="13062" y="1956768"/>
                  <a:pt x="22573" y="1903090"/>
                  <a:pt x="28575" y="1849075"/>
                </a:cubicBezTo>
                <a:cubicBezTo>
                  <a:pt x="32099" y="1817362"/>
                  <a:pt x="34925" y="1785575"/>
                  <a:pt x="38100" y="1753825"/>
                </a:cubicBezTo>
                <a:cubicBezTo>
                  <a:pt x="41275" y="1268050"/>
                  <a:pt x="38794" y="782205"/>
                  <a:pt x="47625" y="296500"/>
                </a:cubicBezTo>
                <a:cubicBezTo>
                  <a:pt x="49386" y="199665"/>
                  <a:pt x="50931" y="205816"/>
                  <a:pt x="85725" y="153625"/>
                </a:cubicBezTo>
                <a:cubicBezTo>
                  <a:pt x="102450" y="69999"/>
                  <a:pt x="78276" y="132499"/>
                  <a:pt x="123825" y="86950"/>
                </a:cubicBezTo>
                <a:cubicBezTo>
                  <a:pt x="138200" y="72575"/>
                  <a:pt x="145009" y="50602"/>
                  <a:pt x="161925" y="39325"/>
                </a:cubicBezTo>
                <a:cubicBezTo>
                  <a:pt x="175395" y="30345"/>
                  <a:pt x="193844" y="33727"/>
                  <a:pt x="209550" y="29800"/>
                </a:cubicBezTo>
                <a:cubicBezTo>
                  <a:pt x="219290" y="27365"/>
                  <a:pt x="228324" y="22453"/>
                  <a:pt x="238125" y="20275"/>
                </a:cubicBezTo>
                <a:cubicBezTo>
                  <a:pt x="256978" y="16085"/>
                  <a:pt x="276422" y="14940"/>
                  <a:pt x="295275" y="10750"/>
                </a:cubicBezTo>
                <a:cubicBezTo>
                  <a:pt x="305076" y="8572"/>
                  <a:pt x="313819" y="1661"/>
                  <a:pt x="323850" y="1225"/>
                </a:cubicBezTo>
                <a:cubicBezTo>
                  <a:pt x="387290" y="-1533"/>
                  <a:pt x="450850" y="1225"/>
                  <a:pt x="514350" y="12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EA4F7DE-9646-4AA6-A717-D39E0C40ADDF}"/>
              </a:ext>
            </a:extLst>
          </p:cNvPr>
          <p:cNvSpPr/>
          <p:nvPr/>
        </p:nvSpPr>
        <p:spPr>
          <a:xfrm>
            <a:off x="6274336" y="2724150"/>
            <a:ext cx="221714" cy="285894"/>
          </a:xfrm>
          <a:custGeom>
            <a:avLst/>
            <a:gdLst>
              <a:gd name="connsiteX0" fmla="*/ 21689 w 221714"/>
              <a:gd name="connsiteY0" fmla="*/ 0 h 285894"/>
              <a:gd name="connsiteX1" fmla="*/ 116939 w 221714"/>
              <a:gd name="connsiteY1" fmla="*/ 28575 h 285894"/>
              <a:gd name="connsiteX2" fmla="*/ 183614 w 221714"/>
              <a:gd name="connsiteY2" fmla="*/ 66675 h 285894"/>
              <a:gd name="connsiteX3" fmla="*/ 202664 w 221714"/>
              <a:gd name="connsiteY3" fmla="*/ 133350 h 285894"/>
              <a:gd name="connsiteX4" fmla="*/ 145514 w 221714"/>
              <a:gd name="connsiteY4" fmla="*/ 142875 h 285894"/>
              <a:gd name="connsiteX5" fmla="*/ 78839 w 221714"/>
              <a:gd name="connsiteY5" fmla="*/ 180975 h 285894"/>
              <a:gd name="connsiteX6" fmla="*/ 12164 w 221714"/>
              <a:gd name="connsiteY6" fmla="*/ 219075 h 285894"/>
              <a:gd name="connsiteX7" fmla="*/ 12164 w 221714"/>
              <a:gd name="connsiteY7" fmla="*/ 285750 h 285894"/>
              <a:gd name="connsiteX8" fmla="*/ 59789 w 221714"/>
              <a:gd name="connsiteY8" fmla="*/ 228600 h 285894"/>
              <a:gd name="connsiteX9" fmla="*/ 116939 w 221714"/>
              <a:gd name="connsiteY9" fmla="*/ 190500 h 285894"/>
              <a:gd name="connsiteX10" fmla="*/ 183614 w 221714"/>
              <a:gd name="connsiteY10" fmla="*/ 152400 h 285894"/>
              <a:gd name="connsiteX11" fmla="*/ 221714 w 221714"/>
              <a:gd name="connsiteY11" fmla="*/ 123825 h 2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14" h="285894">
                <a:moveTo>
                  <a:pt x="21689" y="0"/>
                </a:moveTo>
                <a:cubicBezTo>
                  <a:pt x="60124" y="7687"/>
                  <a:pt x="81695" y="8995"/>
                  <a:pt x="116939" y="28575"/>
                </a:cubicBezTo>
                <a:cubicBezTo>
                  <a:pt x="203437" y="76629"/>
                  <a:pt x="114449" y="43620"/>
                  <a:pt x="183614" y="66675"/>
                </a:cubicBezTo>
                <a:cubicBezTo>
                  <a:pt x="196217" y="79278"/>
                  <a:pt x="239974" y="106700"/>
                  <a:pt x="202664" y="133350"/>
                </a:cubicBezTo>
                <a:cubicBezTo>
                  <a:pt x="186949" y="144575"/>
                  <a:pt x="164564" y="139700"/>
                  <a:pt x="145514" y="142875"/>
                </a:cubicBezTo>
                <a:cubicBezTo>
                  <a:pt x="75896" y="189287"/>
                  <a:pt x="163432" y="132636"/>
                  <a:pt x="78839" y="180975"/>
                </a:cubicBezTo>
                <a:cubicBezTo>
                  <a:pt x="-15403" y="234827"/>
                  <a:pt x="127299" y="161508"/>
                  <a:pt x="12164" y="219075"/>
                </a:cubicBezTo>
                <a:cubicBezTo>
                  <a:pt x="9084" y="228316"/>
                  <a:pt x="-13596" y="279310"/>
                  <a:pt x="12164" y="285750"/>
                </a:cubicBezTo>
                <a:cubicBezTo>
                  <a:pt x="25428" y="289066"/>
                  <a:pt x="53158" y="234402"/>
                  <a:pt x="59789" y="228600"/>
                </a:cubicBezTo>
                <a:cubicBezTo>
                  <a:pt x="77019" y="213523"/>
                  <a:pt x="97889" y="203200"/>
                  <a:pt x="116939" y="190500"/>
                </a:cubicBezTo>
                <a:cubicBezTo>
                  <a:pt x="145637" y="171368"/>
                  <a:pt x="149777" y="166902"/>
                  <a:pt x="183614" y="152400"/>
                </a:cubicBezTo>
                <a:cubicBezTo>
                  <a:pt x="221064" y="136350"/>
                  <a:pt x="206186" y="154882"/>
                  <a:pt x="221714" y="1238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EB54FF5-B281-4747-BCD8-18BBEA7E4E63}"/>
              </a:ext>
            </a:extLst>
          </p:cNvPr>
          <p:cNvSpPr/>
          <p:nvPr/>
        </p:nvSpPr>
        <p:spPr>
          <a:xfrm>
            <a:off x="5610225" y="3829050"/>
            <a:ext cx="28628" cy="228600"/>
          </a:xfrm>
          <a:custGeom>
            <a:avLst/>
            <a:gdLst>
              <a:gd name="connsiteX0" fmla="*/ 0 w 28628"/>
              <a:gd name="connsiteY0" fmla="*/ 0 h 228600"/>
              <a:gd name="connsiteX1" fmla="*/ 19050 w 28628"/>
              <a:gd name="connsiteY1" fmla="*/ 133350 h 228600"/>
              <a:gd name="connsiteX2" fmla="*/ 28575 w 28628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28" h="228600">
                <a:moveTo>
                  <a:pt x="0" y="0"/>
                </a:moveTo>
                <a:lnTo>
                  <a:pt x="19050" y="133350"/>
                </a:lnTo>
                <a:cubicBezTo>
                  <a:pt x="29922" y="209454"/>
                  <a:pt x="28575" y="177574"/>
                  <a:pt x="28575" y="22860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01C1210-2D70-4230-A3DB-8E87961289B0}"/>
              </a:ext>
            </a:extLst>
          </p:cNvPr>
          <p:cNvSpPr/>
          <p:nvPr/>
        </p:nvSpPr>
        <p:spPr>
          <a:xfrm>
            <a:off x="5385768" y="3733166"/>
            <a:ext cx="409872" cy="416995"/>
          </a:xfrm>
          <a:custGeom>
            <a:avLst/>
            <a:gdLst>
              <a:gd name="connsiteX0" fmla="*/ 291132 w 409872"/>
              <a:gd name="connsiteY0" fmla="*/ 19684 h 416995"/>
              <a:gd name="connsiteX1" fmla="*/ 243507 w 409872"/>
              <a:gd name="connsiteY1" fmla="*/ 634 h 416995"/>
              <a:gd name="connsiteX2" fmla="*/ 148257 w 409872"/>
              <a:gd name="connsiteY2" fmla="*/ 38734 h 416995"/>
              <a:gd name="connsiteX3" fmla="*/ 91107 w 409872"/>
              <a:gd name="connsiteY3" fmla="*/ 95884 h 416995"/>
              <a:gd name="connsiteX4" fmla="*/ 14907 w 409872"/>
              <a:gd name="connsiteY4" fmla="*/ 200659 h 416995"/>
              <a:gd name="connsiteX5" fmla="*/ 14907 w 409872"/>
              <a:gd name="connsiteY5" fmla="*/ 372109 h 416995"/>
              <a:gd name="connsiteX6" fmla="*/ 43482 w 409872"/>
              <a:gd name="connsiteY6" fmla="*/ 400684 h 416995"/>
              <a:gd name="connsiteX7" fmla="*/ 81582 w 409872"/>
              <a:gd name="connsiteY7" fmla="*/ 410209 h 416995"/>
              <a:gd name="connsiteX8" fmla="*/ 338757 w 409872"/>
              <a:gd name="connsiteY8" fmla="*/ 381634 h 416995"/>
              <a:gd name="connsiteX9" fmla="*/ 367332 w 409872"/>
              <a:gd name="connsiteY9" fmla="*/ 353059 h 416995"/>
              <a:gd name="connsiteX10" fmla="*/ 376857 w 409872"/>
              <a:gd name="connsiteY10" fmla="*/ 324484 h 416995"/>
              <a:gd name="connsiteX11" fmla="*/ 405432 w 409872"/>
              <a:gd name="connsiteY11" fmla="*/ 295909 h 416995"/>
              <a:gd name="connsiteX12" fmla="*/ 395907 w 409872"/>
              <a:gd name="connsiteY12" fmla="*/ 67309 h 416995"/>
              <a:gd name="connsiteX13" fmla="*/ 338757 w 409872"/>
              <a:gd name="connsiteY13" fmla="*/ 29209 h 416995"/>
              <a:gd name="connsiteX14" fmla="*/ 233982 w 409872"/>
              <a:gd name="connsiteY14" fmla="*/ 10159 h 4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872" h="416995">
                <a:moveTo>
                  <a:pt x="291132" y="19684"/>
                </a:moveTo>
                <a:cubicBezTo>
                  <a:pt x="275257" y="13334"/>
                  <a:pt x="260535" y="2182"/>
                  <a:pt x="243507" y="634"/>
                </a:cubicBezTo>
                <a:cubicBezTo>
                  <a:pt x="199486" y="-3368"/>
                  <a:pt x="178144" y="11836"/>
                  <a:pt x="148257" y="38734"/>
                </a:cubicBezTo>
                <a:cubicBezTo>
                  <a:pt x="128232" y="56756"/>
                  <a:pt x="107271" y="74331"/>
                  <a:pt x="91107" y="95884"/>
                </a:cubicBezTo>
                <a:cubicBezTo>
                  <a:pt x="27088" y="181242"/>
                  <a:pt x="51569" y="145666"/>
                  <a:pt x="14907" y="200659"/>
                </a:cubicBezTo>
                <a:cubicBezTo>
                  <a:pt x="-1796" y="267469"/>
                  <a:pt x="-7910" y="275138"/>
                  <a:pt x="14907" y="372109"/>
                </a:cubicBezTo>
                <a:cubicBezTo>
                  <a:pt x="17992" y="385221"/>
                  <a:pt x="31786" y="394001"/>
                  <a:pt x="43482" y="400684"/>
                </a:cubicBezTo>
                <a:cubicBezTo>
                  <a:pt x="54848" y="407179"/>
                  <a:pt x="68882" y="407034"/>
                  <a:pt x="81582" y="410209"/>
                </a:cubicBezTo>
                <a:cubicBezTo>
                  <a:pt x="192539" y="405586"/>
                  <a:pt x="266100" y="442182"/>
                  <a:pt x="338757" y="381634"/>
                </a:cubicBezTo>
                <a:cubicBezTo>
                  <a:pt x="349105" y="373010"/>
                  <a:pt x="357807" y="362584"/>
                  <a:pt x="367332" y="353059"/>
                </a:cubicBezTo>
                <a:cubicBezTo>
                  <a:pt x="370507" y="343534"/>
                  <a:pt x="371288" y="332838"/>
                  <a:pt x="376857" y="324484"/>
                </a:cubicBezTo>
                <a:cubicBezTo>
                  <a:pt x="384329" y="313276"/>
                  <a:pt x="404437" y="309343"/>
                  <a:pt x="405432" y="295909"/>
                </a:cubicBezTo>
                <a:cubicBezTo>
                  <a:pt x="411066" y="219851"/>
                  <a:pt x="414404" y="141298"/>
                  <a:pt x="395907" y="67309"/>
                </a:cubicBezTo>
                <a:cubicBezTo>
                  <a:pt x="390354" y="45097"/>
                  <a:pt x="360477" y="36449"/>
                  <a:pt x="338757" y="29209"/>
                </a:cubicBezTo>
                <a:cubicBezTo>
                  <a:pt x="266547" y="5139"/>
                  <a:pt x="301687" y="10159"/>
                  <a:pt x="233982" y="1015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7B653-0757-4A25-930D-6B2356C25024}"/>
              </a:ext>
            </a:extLst>
          </p:cNvPr>
          <p:cNvSpPr/>
          <p:nvPr/>
        </p:nvSpPr>
        <p:spPr>
          <a:xfrm>
            <a:off x="6512461" y="2181265"/>
            <a:ext cx="1762125" cy="7891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1|200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BF220F-ED1A-402A-9A1F-2B0733368234}"/>
              </a:ext>
            </a:extLst>
          </p:cNvPr>
          <p:cNvSpPr/>
          <p:nvPr/>
        </p:nvSpPr>
        <p:spPr>
          <a:xfrm>
            <a:off x="8274586" y="2181265"/>
            <a:ext cx="1762125" cy="7891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 |200</a:t>
            </a:r>
            <a:endParaRPr lang="en-I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2CA285-FB86-4989-B2B5-EAE04EC8B9F8}"/>
              </a:ext>
            </a:extLst>
          </p:cNvPr>
          <p:cNvSpPr/>
          <p:nvPr/>
        </p:nvSpPr>
        <p:spPr>
          <a:xfrm>
            <a:off x="8834437" y="3580729"/>
            <a:ext cx="2014538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WAL Writer</a:t>
            </a:r>
            <a:endParaRPr lang="en-IN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487CB-BDB8-4127-B633-D4C124B53126}"/>
              </a:ext>
            </a:extLst>
          </p:cNvPr>
          <p:cNvSpPr/>
          <p:nvPr/>
        </p:nvSpPr>
        <p:spPr>
          <a:xfrm>
            <a:off x="7506022" y="5124450"/>
            <a:ext cx="1871663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754 #before checkpoint</a:t>
            </a:r>
          </a:p>
          <a:p>
            <a:pPr algn="ctr"/>
            <a:endParaRPr lang="en-US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755 #after checkpoint</a:t>
            </a:r>
            <a:endParaRPr lang="en-IN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DB3F37-6B1D-4D2B-92D4-3E64EA8B84EC}"/>
              </a:ext>
            </a:extLst>
          </p:cNvPr>
          <p:cNvSpPr/>
          <p:nvPr/>
        </p:nvSpPr>
        <p:spPr>
          <a:xfrm>
            <a:off x="9506594" y="5114927"/>
            <a:ext cx="1762125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755 | 1 |200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BD8AD-1B30-4F75-AC26-6F98907EBE95}"/>
              </a:ext>
            </a:extLst>
          </p:cNvPr>
          <p:cNvSpPr txBox="1"/>
          <p:nvPr/>
        </p:nvSpPr>
        <p:spPr>
          <a:xfrm>
            <a:off x="674804" y="1349347"/>
            <a:ext cx="48648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=# begin;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=*# select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txid_current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txid_current</a:t>
            </a:r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755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 row)</a:t>
            </a:r>
          </a:p>
          <a:p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=*# update emp set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sal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=200 where id=1;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UPDATE 1  </a:t>
            </a:r>
            <a:r>
              <a:rPr lang="en-IN" sz="1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##data modified in RAM</a:t>
            </a: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=*#</a:t>
            </a:r>
          </a:p>
          <a:p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=*# commit;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COMMIT        </a:t>
            </a:r>
            <a:r>
              <a:rPr lang="en-IN" sz="14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##data written to WAL</a:t>
            </a: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=#</a:t>
            </a:r>
          </a:p>
          <a:p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=# select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xmin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* from emp;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xmin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| id | </a:t>
            </a:r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sal</a:t>
            </a:r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------+----+-----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755 |  1 | 200</a:t>
            </a:r>
          </a:p>
          <a:p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 row)</a:t>
            </a:r>
          </a:p>
          <a:p>
            <a:endParaRPr lang="en-IN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IN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postgres</a:t>
            </a:r>
            <a:r>
              <a:rPr lang="en-IN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=#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DBD0D-0C59-4785-8A4A-E267A3899692}"/>
              </a:ext>
            </a:extLst>
          </p:cNvPr>
          <p:cNvSpPr txBox="1"/>
          <p:nvPr/>
        </p:nvSpPr>
        <p:spPr>
          <a:xfrm>
            <a:off x="5795640" y="605853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Datafile</a:t>
            </a:r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F1A0E4-CAEA-4078-8DC3-7B69C2D55987}"/>
              </a:ext>
            </a:extLst>
          </p:cNvPr>
          <p:cNvSpPr txBox="1"/>
          <p:nvPr/>
        </p:nvSpPr>
        <p:spPr>
          <a:xfrm>
            <a:off x="7769722" y="6058531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file</a:t>
            </a:r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FD8A21-55CC-48EF-880C-9193FA579053}"/>
              </a:ext>
            </a:extLst>
          </p:cNvPr>
          <p:cNvSpPr txBox="1"/>
          <p:nvPr/>
        </p:nvSpPr>
        <p:spPr>
          <a:xfrm>
            <a:off x="9855298" y="605853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 file</a:t>
            </a:r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C8DCF15-D1BF-4962-8BDF-C7D9F35A431F}"/>
              </a:ext>
            </a:extLst>
          </p:cNvPr>
          <p:cNvSpPr/>
          <p:nvPr/>
        </p:nvSpPr>
        <p:spPr>
          <a:xfrm>
            <a:off x="10557623" y="2244342"/>
            <a:ext cx="724780" cy="555391"/>
          </a:xfrm>
          <a:custGeom>
            <a:avLst/>
            <a:gdLst>
              <a:gd name="connsiteX0" fmla="*/ 685800 w 724780"/>
              <a:gd name="connsiteY0" fmla="*/ 18442 h 555391"/>
              <a:gd name="connsiteX1" fmla="*/ 723900 w 724780"/>
              <a:gd name="connsiteY1" fmla="*/ 380392 h 555391"/>
              <a:gd name="connsiteX2" fmla="*/ 685800 w 724780"/>
              <a:gd name="connsiteY2" fmla="*/ 485167 h 555391"/>
              <a:gd name="connsiteX3" fmla="*/ 628650 w 724780"/>
              <a:gd name="connsiteY3" fmla="*/ 504217 h 555391"/>
              <a:gd name="connsiteX4" fmla="*/ 38100 w 724780"/>
              <a:gd name="connsiteY4" fmla="*/ 418492 h 555391"/>
              <a:gd name="connsiteX5" fmla="*/ 28575 w 724780"/>
              <a:gd name="connsiteY5" fmla="*/ 304192 h 555391"/>
              <a:gd name="connsiteX6" fmla="*/ 0 w 724780"/>
              <a:gd name="connsiteY6" fmla="*/ 247042 h 555391"/>
              <a:gd name="connsiteX7" fmla="*/ 9525 w 724780"/>
              <a:gd name="connsiteY7" fmla="*/ 161317 h 555391"/>
              <a:gd name="connsiteX8" fmla="*/ 19050 w 724780"/>
              <a:gd name="connsiteY8" fmla="*/ 132742 h 555391"/>
              <a:gd name="connsiteX9" fmla="*/ 47625 w 724780"/>
              <a:gd name="connsiteY9" fmla="*/ 123217 h 555391"/>
              <a:gd name="connsiteX10" fmla="*/ 85725 w 724780"/>
              <a:gd name="connsiteY10" fmla="*/ 94642 h 555391"/>
              <a:gd name="connsiteX11" fmla="*/ 228600 w 724780"/>
              <a:gd name="connsiteY11" fmla="*/ 75592 h 555391"/>
              <a:gd name="connsiteX12" fmla="*/ 657225 w 724780"/>
              <a:gd name="connsiteY12" fmla="*/ 56542 h 555391"/>
              <a:gd name="connsiteX13" fmla="*/ 685800 w 724780"/>
              <a:gd name="connsiteY13" fmla="*/ 18442 h 55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4780" h="555391">
                <a:moveTo>
                  <a:pt x="685800" y="18442"/>
                </a:moveTo>
                <a:cubicBezTo>
                  <a:pt x="696912" y="72417"/>
                  <a:pt x="716005" y="259333"/>
                  <a:pt x="723900" y="380392"/>
                </a:cubicBezTo>
                <a:cubicBezTo>
                  <a:pt x="726665" y="422782"/>
                  <a:pt x="725129" y="463318"/>
                  <a:pt x="685800" y="485167"/>
                </a:cubicBezTo>
                <a:cubicBezTo>
                  <a:pt x="668247" y="494919"/>
                  <a:pt x="628650" y="504217"/>
                  <a:pt x="628650" y="504217"/>
                </a:cubicBezTo>
                <a:cubicBezTo>
                  <a:pt x="109359" y="487191"/>
                  <a:pt x="65278" y="676679"/>
                  <a:pt x="38100" y="418492"/>
                </a:cubicBezTo>
                <a:cubicBezTo>
                  <a:pt x="34098" y="380470"/>
                  <a:pt x="36869" y="341514"/>
                  <a:pt x="28575" y="304192"/>
                </a:cubicBezTo>
                <a:cubicBezTo>
                  <a:pt x="23955" y="283401"/>
                  <a:pt x="9525" y="266092"/>
                  <a:pt x="0" y="247042"/>
                </a:cubicBezTo>
                <a:cubicBezTo>
                  <a:pt x="3175" y="218467"/>
                  <a:pt x="4798" y="189677"/>
                  <a:pt x="9525" y="161317"/>
                </a:cubicBezTo>
                <a:cubicBezTo>
                  <a:pt x="11176" y="151413"/>
                  <a:pt x="11950" y="139842"/>
                  <a:pt x="19050" y="132742"/>
                </a:cubicBezTo>
                <a:cubicBezTo>
                  <a:pt x="26150" y="125642"/>
                  <a:pt x="38100" y="126392"/>
                  <a:pt x="47625" y="123217"/>
                </a:cubicBezTo>
                <a:cubicBezTo>
                  <a:pt x="60325" y="113692"/>
                  <a:pt x="70806" y="100067"/>
                  <a:pt x="85725" y="94642"/>
                </a:cubicBezTo>
                <a:cubicBezTo>
                  <a:pt x="92542" y="92163"/>
                  <a:pt x="227264" y="75740"/>
                  <a:pt x="228600" y="75592"/>
                </a:cubicBezTo>
                <a:cubicBezTo>
                  <a:pt x="406756" y="55797"/>
                  <a:pt x="388508" y="64220"/>
                  <a:pt x="657225" y="56542"/>
                </a:cubicBezTo>
                <a:cubicBezTo>
                  <a:pt x="691824" y="45009"/>
                  <a:pt x="674688" y="-35533"/>
                  <a:pt x="685800" y="18442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23C4960-F058-449C-AB22-9E9660220F08}"/>
              </a:ext>
            </a:extLst>
          </p:cNvPr>
          <p:cNvSpPr/>
          <p:nvPr/>
        </p:nvSpPr>
        <p:spPr>
          <a:xfrm>
            <a:off x="10848975" y="2761804"/>
            <a:ext cx="409575" cy="339351"/>
          </a:xfrm>
          <a:custGeom>
            <a:avLst/>
            <a:gdLst>
              <a:gd name="connsiteX0" fmla="*/ 0 w 409575"/>
              <a:gd name="connsiteY0" fmla="*/ 333375 h 333375"/>
              <a:gd name="connsiteX1" fmla="*/ 66675 w 409575"/>
              <a:gd name="connsiteY1" fmla="*/ 190500 h 333375"/>
              <a:gd name="connsiteX2" fmla="*/ 95250 w 409575"/>
              <a:gd name="connsiteY2" fmla="*/ 123825 h 333375"/>
              <a:gd name="connsiteX3" fmla="*/ 133350 w 409575"/>
              <a:gd name="connsiteY3" fmla="*/ 66675 h 333375"/>
              <a:gd name="connsiteX4" fmla="*/ 142875 w 409575"/>
              <a:gd name="connsiteY4" fmla="*/ 38100 h 333375"/>
              <a:gd name="connsiteX5" fmla="*/ 200025 w 409575"/>
              <a:gd name="connsiteY5" fmla="*/ 0 h 333375"/>
              <a:gd name="connsiteX6" fmla="*/ 295275 w 409575"/>
              <a:gd name="connsiteY6" fmla="*/ 47625 h 333375"/>
              <a:gd name="connsiteX7" fmla="*/ 323850 w 409575"/>
              <a:gd name="connsiteY7" fmla="*/ 85725 h 333375"/>
              <a:gd name="connsiteX8" fmla="*/ 361950 w 409575"/>
              <a:gd name="connsiteY8" fmla="*/ 142875 h 333375"/>
              <a:gd name="connsiteX9" fmla="*/ 371475 w 409575"/>
              <a:gd name="connsiteY9" fmla="*/ 180975 h 333375"/>
              <a:gd name="connsiteX10" fmla="*/ 390525 w 409575"/>
              <a:gd name="connsiteY10" fmla="*/ 228600 h 333375"/>
              <a:gd name="connsiteX11" fmla="*/ 409575 w 409575"/>
              <a:gd name="connsiteY11" fmla="*/ 2571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9575" h="333375">
                <a:moveTo>
                  <a:pt x="0" y="333375"/>
                </a:moveTo>
                <a:cubicBezTo>
                  <a:pt x="22225" y="285750"/>
                  <a:pt x="45330" y="238526"/>
                  <a:pt x="66675" y="190500"/>
                </a:cubicBezTo>
                <a:cubicBezTo>
                  <a:pt x="89198" y="139823"/>
                  <a:pt x="59678" y="183112"/>
                  <a:pt x="95250" y="123825"/>
                </a:cubicBezTo>
                <a:cubicBezTo>
                  <a:pt x="107030" y="104192"/>
                  <a:pt x="126110" y="88395"/>
                  <a:pt x="133350" y="66675"/>
                </a:cubicBezTo>
                <a:cubicBezTo>
                  <a:pt x="136525" y="57150"/>
                  <a:pt x="135775" y="45200"/>
                  <a:pt x="142875" y="38100"/>
                </a:cubicBezTo>
                <a:cubicBezTo>
                  <a:pt x="159064" y="21911"/>
                  <a:pt x="200025" y="0"/>
                  <a:pt x="200025" y="0"/>
                </a:cubicBezTo>
                <a:cubicBezTo>
                  <a:pt x="294008" y="23496"/>
                  <a:pt x="258783" y="-3464"/>
                  <a:pt x="295275" y="47625"/>
                </a:cubicBezTo>
                <a:cubicBezTo>
                  <a:pt x="304502" y="60543"/>
                  <a:pt x="314325" y="73025"/>
                  <a:pt x="323850" y="85725"/>
                </a:cubicBezTo>
                <a:cubicBezTo>
                  <a:pt x="353589" y="174942"/>
                  <a:pt x="304871" y="42986"/>
                  <a:pt x="361950" y="142875"/>
                </a:cubicBezTo>
                <a:cubicBezTo>
                  <a:pt x="368445" y="154241"/>
                  <a:pt x="367335" y="168556"/>
                  <a:pt x="371475" y="180975"/>
                </a:cubicBezTo>
                <a:cubicBezTo>
                  <a:pt x="376882" y="197195"/>
                  <a:pt x="382879" y="213307"/>
                  <a:pt x="390525" y="228600"/>
                </a:cubicBezTo>
                <a:cubicBezTo>
                  <a:pt x="395645" y="238839"/>
                  <a:pt x="409575" y="257175"/>
                  <a:pt x="409575" y="2571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64FE50-269A-47AA-9733-F1E5126587AA}"/>
              </a:ext>
            </a:extLst>
          </p:cNvPr>
          <p:cNvSpPr/>
          <p:nvPr/>
        </p:nvSpPr>
        <p:spPr>
          <a:xfrm>
            <a:off x="10048875" y="2667000"/>
            <a:ext cx="523875" cy="0"/>
          </a:xfrm>
          <a:custGeom>
            <a:avLst/>
            <a:gdLst>
              <a:gd name="connsiteX0" fmla="*/ 0 w 523875"/>
              <a:gd name="connsiteY0" fmla="*/ 0 h 0"/>
              <a:gd name="connsiteX1" fmla="*/ 523875 w 523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">
                <a:moveTo>
                  <a:pt x="0" y="0"/>
                </a:moveTo>
                <a:lnTo>
                  <a:pt x="523875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A05126-32CA-4695-A622-77EA494B58F7}"/>
              </a:ext>
            </a:extLst>
          </p:cNvPr>
          <p:cNvSpPr/>
          <p:nvPr/>
        </p:nvSpPr>
        <p:spPr>
          <a:xfrm>
            <a:off x="9324975" y="2990850"/>
            <a:ext cx="285750" cy="581025"/>
          </a:xfrm>
          <a:custGeom>
            <a:avLst/>
            <a:gdLst>
              <a:gd name="connsiteX0" fmla="*/ 0 w 285750"/>
              <a:gd name="connsiteY0" fmla="*/ 0 h 581025"/>
              <a:gd name="connsiteX1" fmla="*/ 28575 w 285750"/>
              <a:gd name="connsiteY1" fmla="*/ 47625 h 581025"/>
              <a:gd name="connsiteX2" fmla="*/ 38100 w 285750"/>
              <a:gd name="connsiteY2" fmla="*/ 85725 h 581025"/>
              <a:gd name="connsiteX3" fmla="*/ 47625 w 285750"/>
              <a:gd name="connsiteY3" fmla="*/ 114300 h 581025"/>
              <a:gd name="connsiteX4" fmla="*/ 57150 w 285750"/>
              <a:gd name="connsiteY4" fmla="*/ 152400 h 581025"/>
              <a:gd name="connsiteX5" fmla="*/ 76200 w 285750"/>
              <a:gd name="connsiteY5" fmla="*/ 200025 h 581025"/>
              <a:gd name="connsiteX6" fmla="*/ 85725 w 285750"/>
              <a:gd name="connsiteY6" fmla="*/ 228600 h 581025"/>
              <a:gd name="connsiteX7" fmla="*/ 104775 w 285750"/>
              <a:gd name="connsiteY7" fmla="*/ 371475 h 581025"/>
              <a:gd name="connsiteX8" fmla="*/ 142875 w 285750"/>
              <a:gd name="connsiteY8" fmla="*/ 428625 h 581025"/>
              <a:gd name="connsiteX9" fmla="*/ 161925 w 285750"/>
              <a:gd name="connsiteY9" fmla="*/ 457200 h 581025"/>
              <a:gd name="connsiteX10" fmla="*/ 190500 w 285750"/>
              <a:gd name="connsiteY10" fmla="*/ 485775 h 581025"/>
              <a:gd name="connsiteX11" fmla="*/ 209550 w 285750"/>
              <a:gd name="connsiteY11" fmla="*/ 514350 h 581025"/>
              <a:gd name="connsiteX12" fmla="*/ 285750 w 285750"/>
              <a:gd name="connsiteY12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750" h="581025">
                <a:moveTo>
                  <a:pt x="0" y="0"/>
                </a:moveTo>
                <a:cubicBezTo>
                  <a:pt x="9525" y="15875"/>
                  <a:pt x="21056" y="30707"/>
                  <a:pt x="28575" y="47625"/>
                </a:cubicBezTo>
                <a:cubicBezTo>
                  <a:pt x="33892" y="59588"/>
                  <a:pt x="34504" y="73138"/>
                  <a:pt x="38100" y="85725"/>
                </a:cubicBezTo>
                <a:cubicBezTo>
                  <a:pt x="40858" y="95379"/>
                  <a:pt x="44867" y="104646"/>
                  <a:pt x="47625" y="114300"/>
                </a:cubicBezTo>
                <a:cubicBezTo>
                  <a:pt x="51221" y="126887"/>
                  <a:pt x="53010" y="139981"/>
                  <a:pt x="57150" y="152400"/>
                </a:cubicBezTo>
                <a:cubicBezTo>
                  <a:pt x="62557" y="168620"/>
                  <a:pt x="70197" y="184016"/>
                  <a:pt x="76200" y="200025"/>
                </a:cubicBezTo>
                <a:cubicBezTo>
                  <a:pt x="79725" y="209426"/>
                  <a:pt x="82550" y="219075"/>
                  <a:pt x="85725" y="228600"/>
                </a:cubicBezTo>
                <a:cubicBezTo>
                  <a:pt x="85810" y="229367"/>
                  <a:pt x="98297" y="355928"/>
                  <a:pt x="104775" y="371475"/>
                </a:cubicBezTo>
                <a:cubicBezTo>
                  <a:pt x="113581" y="392609"/>
                  <a:pt x="130175" y="409575"/>
                  <a:pt x="142875" y="428625"/>
                </a:cubicBezTo>
                <a:cubicBezTo>
                  <a:pt x="149225" y="438150"/>
                  <a:pt x="153830" y="449105"/>
                  <a:pt x="161925" y="457200"/>
                </a:cubicBezTo>
                <a:cubicBezTo>
                  <a:pt x="171450" y="466725"/>
                  <a:pt x="181876" y="475427"/>
                  <a:pt x="190500" y="485775"/>
                </a:cubicBezTo>
                <a:cubicBezTo>
                  <a:pt x="197829" y="494569"/>
                  <a:pt x="201945" y="505794"/>
                  <a:pt x="209550" y="514350"/>
                </a:cubicBezTo>
                <a:cubicBezTo>
                  <a:pt x="259286" y="570303"/>
                  <a:pt x="245880" y="561090"/>
                  <a:pt x="285750" y="581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08AFCC-CB52-4E47-9410-9E01BF939521}"/>
              </a:ext>
            </a:extLst>
          </p:cNvPr>
          <p:cNvSpPr/>
          <p:nvPr/>
        </p:nvSpPr>
        <p:spPr>
          <a:xfrm>
            <a:off x="10039350" y="4533900"/>
            <a:ext cx="342900" cy="650680"/>
          </a:xfrm>
          <a:custGeom>
            <a:avLst/>
            <a:gdLst>
              <a:gd name="connsiteX0" fmla="*/ 0 w 342900"/>
              <a:gd name="connsiteY0" fmla="*/ 0 h 650680"/>
              <a:gd name="connsiteX1" fmla="*/ 28575 w 342900"/>
              <a:gd name="connsiteY1" fmla="*/ 47625 h 650680"/>
              <a:gd name="connsiteX2" fmla="*/ 47625 w 342900"/>
              <a:gd name="connsiteY2" fmla="*/ 180975 h 650680"/>
              <a:gd name="connsiteX3" fmla="*/ 66675 w 342900"/>
              <a:gd name="connsiteY3" fmla="*/ 238125 h 650680"/>
              <a:gd name="connsiteX4" fmla="*/ 76200 w 342900"/>
              <a:gd name="connsiteY4" fmla="*/ 266700 h 650680"/>
              <a:gd name="connsiteX5" fmla="*/ 104775 w 342900"/>
              <a:gd name="connsiteY5" fmla="*/ 314325 h 650680"/>
              <a:gd name="connsiteX6" fmla="*/ 123825 w 342900"/>
              <a:gd name="connsiteY6" fmla="*/ 361950 h 650680"/>
              <a:gd name="connsiteX7" fmla="*/ 133350 w 342900"/>
              <a:gd name="connsiteY7" fmla="*/ 390525 h 650680"/>
              <a:gd name="connsiteX8" fmla="*/ 171450 w 342900"/>
              <a:gd name="connsiteY8" fmla="*/ 457200 h 650680"/>
              <a:gd name="connsiteX9" fmla="*/ 190500 w 342900"/>
              <a:gd name="connsiteY9" fmla="*/ 514350 h 650680"/>
              <a:gd name="connsiteX10" fmla="*/ 276225 w 342900"/>
              <a:gd name="connsiteY10" fmla="*/ 609600 h 650680"/>
              <a:gd name="connsiteX11" fmla="*/ 314325 w 342900"/>
              <a:gd name="connsiteY11" fmla="*/ 628650 h 650680"/>
              <a:gd name="connsiteX12" fmla="*/ 342900 w 342900"/>
              <a:gd name="connsiteY12" fmla="*/ 647700 h 650680"/>
              <a:gd name="connsiteX13" fmla="*/ 276225 w 342900"/>
              <a:gd name="connsiteY13" fmla="*/ 600075 h 650680"/>
              <a:gd name="connsiteX14" fmla="*/ 219075 w 342900"/>
              <a:gd name="connsiteY14" fmla="*/ 581025 h 65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900" h="650680">
                <a:moveTo>
                  <a:pt x="0" y="0"/>
                </a:moveTo>
                <a:cubicBezTo>
                  <a:pt x="9525" y="15875"/>
                  <a:pt x="20296" y="31066"/>
                  <a:pt x="28575" y="47625"/>
                </a:cubicBezTo>
                <a:cubicBezTo>
                  <a:pt x="47913" y="86300"/>
                  <a:pt x="41652" y="147127"/>
                  <a:pt x="47625" y="180975"/>
                </a:cubicBezTo>
                <a:cubicBezTo>
                  <a:pt x="51115" y="200750"/>
                  <a:pt x="60325" y="219075"/>
                  <a:pt x="66675" y="238125"/>
                </a:cubicBezTo>
                <a:cubicBezTo>
                  <a:pt x="69850" y="247650"/>
                  <a:pt x="71034" y="258091"/>
                  <a:pt x="76200" y="266700"/>
                </a:cubicBezTo>
                <a:cubicBezTo>
                  <a:pt x="85725" y="282575"/>
                  <a:pt x="96496" y="297766"/>
                  <a:pt x="104775" y="314325"/>
                </a:cubicBezTo>
                <a:cubicBezTo>
                  <a:pt x="112421" y="329618"/>
                  <a:pt x="117822" y="345941"/>
                  <a:pt x="123825" y="361950"/>
                </a:cubicBezTo>
                <a:cubicBezTo>
                  <a:pt x="127350" y="371351"/>
                  <a:pt x="128860" y="381545"/>
                  <a:pt x="133350" y="390525"/>
                </a:cubicBezTo>
                <a:cubicBezTo>
                  <a:pt x="167716" y="459258"/>
                  <a:pt x="138052" y="373705"/>
                  <a:pt x="171450" y="457200"/>
                </a:cubicBezTo>
                <a:cubicBezTo>
                  <a:pt x="178908" y="475844"/>
                  <a:pt x="181520" y="496389"/>
                  <a:pt x="190500" y="514350"/>
                </a:cubicBezTo>
                <a:cubicBezTo>
                  <a:pt x="201925" y="537200"/>
                  <a:pt x="264386" y="603681"/>
                  <a:pt x="276225" y="609600"/>
                </a:cubicBezTo>
                <a:cubicBezTo>
                  <a:pt x="288925" y="615950"/>
                  <a:pt x="301997" y="621605"/>
                  <a:pt x="314325" y="628650"/>
                </a:cubicBezTo>
                <a:cubicBezTo>
                  <a:pt x="324264" y="634330"/>
                  <a:pt x="342900" y="659148"/>
                  <a:pt x="342900" y="647700"/>
                </a:cubicBezTo>
                <a:cubicBezTo>
                  <a:pt x="342900" y="629288"/>
                  <a:pt x="285669" y="603853"/>
                  <a:pt x="276225" y="600075"/>
                </a:cubicBezTo>
                <a:cubicBezTo>
                  <a:pt x="257581" y="592617"/>
                  <a:pt x="219075" y="581025"/>
                  <a:pt x="219075" y="5810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DB1891-3C18-49AE-BBCE-D44EA2FAF0AC}"/>
              </a:ext>
            </a:extLst>
          </p:cNvPr>
          <p:cNvSpPr/>
          <p:nvPr/>
        </p:nvSpPr>
        <p:spPr>
          <a:xfrm>
            <a:off x="10106025" y="5019675"/>
            <a:ext cx="238125" cy="124760"/>
          </a:xfrm>
          <a:custGeom>
            <a:avLst/>
            <a:gdLst>
              <a:gd name="connsiteX0" fmla="*/ 0 w 238125"/>
              <a:gd name="connsiteY0" fmla="*/ 0 h 124760"/>
              <a:gd name="connsiteX1" fmla="*/ 66675 w 238125"/>
              <a:gd name="connsiteY1" fmla="*/ 57150 h 124760"/>
              <a:gd name="connsiteX2" fmla="*/ 95250 w 238125"/>
              <a:gd name="connsiteY2" fmla="*/ 66675 h 124760"/>
              <a:gd name="connsiteX3" fmla="*/ 123825 w 238125"/>
              <a:gd name="connsiteY3" fmla="*/ 95250 h 124760"/>
              <a:gd name="connsiteX4" fmla="*/ 180975 w 238125"/>
              <a:gd name="connsiteY4" fmla="*/ 123825 h 124760"/>
              <a:gd name="connsiteX5" fmla="*/ 238125 w 238125"/>
              <a:gd name="connsiteY5" fmla="*/ 123825 h 12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5" h="124760">
                <a:moveTo>
                  <a:pt x="0" y="0"/>
                </a:moveTo>
                <a:cubicBezTo>
                  <a:pt x="22225" y="19050"/>
                  <a:pt x="42694" y="40364"/>
                  <a:pt x="66675" y="57150"/>
                </a:cubicBezTo>
                <a:cubicBezTo>
                  <a:pt x="74900" y="62908"/>
                  <a:pt x="86896" y="61106"/>
                  <a:pt x="95250" y="66675"/>
                </a:cubicBezTo>
                <a:cubicBezTo>
                  <a:pt x="106458" y="74147"/>
                  <a:pt x="113477" y="86626"/>
                  <a:pt x="123825" y="95250"/>
                </a:cubicBezTo>
                <a:cubicBezTo>
                  <a:pt x="138397" y="107393"/>
                  <a:pt x="161148" y="121622"/>
                  <a:pt x="180975" y="123825"/>
                </a:cubicBezTo>
                <a:cubicBezTo>
                  <a:pt x="199908" y="125929"/>
                  <a:pt x="219075" y="123825"/>
                  <a:pt x="238125" y="1238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26FCEC-9D24-40D4-8E2C-DFF50951EDFB}"/>
              </a:ext>
            </a:extLst>
          </p:cNvPr>
          <p:cNvSpPr/>
          <p:nvPr/>
        </p:nvSpPr>
        <p:spPr>
          <a:xfrm>
            <a:off x="10315563" y="4886325"/>
            <a:ext cx="9537" cy="247650"/>
          </a:xfrm>
          <a:custGeom>
            <a:avLst/>
            <a:gdLst>
              <a:gd name="connsiteX0" fmla="*/ 9537 w 9537"/>
              <a:gd name="connsiteY0" fmla="*/ 0 h 247650"/>
              <a:gd name="connsiteX1" fmla="*/ 12 w 9537"/>
              <a:gd name="connsiteY1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37" h="247650">
                <a:moveTo>
                  <a:pt x="9537" y="0"/>
                </a:moveTo>
                <a:cubicBezTo>
                  <a:pt x="-743" y="215882"/>
                  <a:pt x="12" y="133274"/>
                  <a:pt x="12" y="24765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67C2914-42D0-4A06-B7E3-807609B8CB43}"/>
              </a:ext>
            </a:extLst>
          </p:cNvPr>
          <p:cNvSpPr/>
          <p:nvPr/>
        </p:nvSpPr>
        <p:spPr>
          <a:xfrm>
            <a:off x="10886353" y="3580729"/>
            <a:ext cx="409872" cy="416995"/>
          </a:xfrm>
          <a:custGeom>
            <a:avLst/>
            <a:gdLst>
              <a:gd name="connsiteX0" fmla="*/ 291132 w 409872"/>
              <a:gd name="connsiteY0" fmla="*/ 19684 h 416995"/>
              <a:gd name="connsiteX1" fmla="*/ 243507 w 409872"/>
              <a:gd name="connsiteY1" fmla="*/ 634 h 416995"/>
              <a:gd name="connsiteX2" fmla="*/ 148257 w 409872"/>
              <a:gd name="connsiteY2" fmla="*/ 38734 h 416995"/>
              <a:gd name="connsiteX3" fmla="*/ 91107 w 409872"/>
              <a:gd name="connsiteY3" fmla="*/ 95884 h 416995"/>
              <a:gd name="connsiteX4" fmla="*/ 14907 w 409872"/>
              <a:gd name="connsiteY4" fmla="*/ 200659 h 416995"/>
              <a:gd name="connsiteX5" fmla="*/ 14907 w 409872"/>
              <a:gd name="connsiteY5" fmla="*/ 372109 h 416995"/>
              <a:gd name="connsiteX6" fmla="*/ 43482 w 409872"/>
              <a:gd name="connsiteY6" fmla="*/ 400684 h 416995"/>
              <a:gd name="connsiteX7" fmla="*/ 81582 w 409872"/>
              <a:gd name="connsiteY7" fmla="*/ 410209 h 416995"/>
              <a:gd name="connsiteX8" fmla="*/ 338757 w 409872"/>
              <a:gd name="connsiteY8" fmla="*/ 381634 h 416995"/>
              <a:gd name="connsiteX9" fmla="*/ 367332 w 409872"/>
              <a:gd name="connsiteY9" fmla="*/ 353059 h 416995"/>
              <a:gd name="connsiteX10" fmla="*/ 376857 w 409872"/>
              <a:gd name="connsiteY10" fmla="*/ 324484 h 416995"/>
              <a:gd name="connsiteX11" fmla="*/ 405432 w 409872"/>
              <a:gd name="connsiteY11" fmla="*/ 295909 h 416995"/>
              <a:gd name="connsiteX12" fmla="*/ 395907 w 409872"/>
              <a:gd name="connsiteY12" fmla="*/ 67309 h 416995"/>
              <a:gd name="connsiteX13" fmla="*/ 338757 w 409872"/>
              <a:gd name="connsiteY13" fmla="*/ 29209 h 416995"/>
              <a:gd name="connsiteX14" fmla="*/ 233982 w 409872"/>
              <a:gd name="connsiteY14" fmla="*/ 10159 h 41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872" h="416995">
                <a:moveTo>
                  <a:pt x="291132" y="19684"/>
                </a:moveTo>
                <a:cubicBezTo>
                  <a:pt x="275257" y="13334"/>
                  <a:pt x="260535" y="2182"/>
                  <a:pt x="243507" y="634"/>
                </a:cubicBezTo>
                <a:cubicBezTo>
                  <a:pt x="199486" y="-3368"/>
                  <a:pt x="178144" y="11836"/>
                  <a:pt x="148257" y="38734"/>
                </a:cubicBezTo>
                <a:cubicBezTo>
                  <a:pt x="128232" y="56756"/>
                  <a:pt x="107271" y="74331"/>
                  <a:pt x="91107" y="95884"/>
                </a:cubicBezTo>
                <a:cubicBezTo>
                  <a:pt x="27088" y="181242"/>
                  <a:pt x="51569" y="145666"/>
                  <a:pt x="14907" y="200659"/>
                </a:cubicBezTo>
                <a:cubicBezTo>
                  <a:pt x="-1796" y="267469"/>
                  <a:pt x="-7910" y="275138"/>
                  <a:pt x="14907" y="372109"/>
                </a:cubicBezTo>
                <a:cubicBezTo>
                  <a:pt x="17992" y="385221"/>
                  <a:pt x="31786" y="394001"/>
                  <a:pt x="43482" y="400684"/>
                </a:cubicBezTo>
                <a:cubicBezTo>
                  <a:pt x="54848" y="407179"/>
                  <a:pt x="68882" y="407034"/>
                  <a:pt x="81582" y="410209"/>
                </a:cubicBezTo>
                <a:cubicBezTo>
                  <a:pt x="192539" y="405586"/>
                  <a:pt x="266100" y="442182"/>
                  <a:pt x="338757" y="381634"/>
                </a:cubicBezTo>
                <a:cubicBezTo>
                  <a:pt x="349105" y="373010"/>
                  <a:pt x="357807" y="362584"/>
                  <a:pt x="367332" y="353059"/>
                </a:cubicBezTo>
                <a:cubicBezTo>
                  <a:pt x="370507" y="343534"/>
                  <a:pt x="371288" y="332838"/>
                  <a:pt x="376857" y="324484"/>
                </a:cubicBezTo>
                <a:cubicBezTo>
                  <a:pt x="384329" y="313276"/>
                  <a:pt x="404437" y="309343"/>
                  <a:pt x="405432" y="295909"/>
                </a:cubicBezTo>
                <a:cubicBezTo>
                  <a:pt x="411066" y="219851"/>
                  <a:pt x="414404" y="141298"/>
                  <a:pt x="395907" y="67309"/>
                </a:cubicBezTo>
                <a:cubicBezTo>
                  <a:pt x="390354" y="45097"/>
                  <a:pt x="360477" y="36449"/>
                  <a:pt x="338757" y="29209"/>
                </a:cubicBezTo>
                <a:cubicBezTo>
                  <a:pt x="266547" y="5139"/>
                  <a:pt x="301687" y="10159"/>
                  <a:pt x="233982" y="1015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65CC35-EBFE-4108-98DD-D4E310A05A6F}"/>
              </a:ext>
            </a:extLst>
          </p:cNvPr>
          <p:cNvSpPr/>
          <p:nvPr/>
        </p:nvSpPr>
        <p:spPr>
          <a:xfrm>
            <a:off x="10996039" y="3664851"/>
            <a:ext cx="228600" cy="252085"/>
          </a:xfrm>
          <a:custGeom>
            <a:avLst/>
            <a:gdLst>
              <a:gd name="connsiteX0" fmla="*/ 0 w 228600"/>
              <a:gd name="connsiteY0" fmla="*/ 57150 h 252085"/>
              <a:gd name="connsiteX1" fmla="*/ 76200 w 228600"/>
              <a:gd name="connsiteY1" fmla="*/ 0 h 252085"/>
              <a:gd name="connsiteX2" fmla="*/ 133350 w 228600"/>
              <a:gd name="connsiteY2" fmla="*/ 9525 h 252085"/>
              <a:gd name="connsiteX3" fmla="*/ 142875 w 228600"/>
              <a:gd name="connsiteY3" fmla="*/ 171450 h 252085"/>
              <a:gd name="connsiteX4" fmla="*/ 133350 w 228600"/>
              <a:gd name="connsiteY4" fmla="*/ 200025 h 252085"/>
              <a:gd name="connsiteX5" fmla="*/ 66675 w 228600"/>
              <a:gd name="connsiteY5" fmla="*/ 247650 h 252085"/>
              <a:gd name="connsiteX6" fmla="*/ 104775 w 228600"/>
              <a:gd name="connsiteY6" fmla="*/ 238125 h 252085"/>
              <a:gd name="connsiteX7" fmla="*/ 152400 w 228600"/>
              <a:gd name="connsiteY7" fmla="*/ 228600 h 252085"/>
              <a:gd name="connsiteX8" fmla="*/ 228600 w 228600"/>
              <a:gd name="connsiteY8" fmla="*/ 219075 h 25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" h="252085">
                <a:moveTo>
                  <a:pt x="0" y="57150"/>
                </a:moveTo>
                <a:cubicBezTo>
                  <a:pt x="17551" y="39599"/>
                  <a:pt x="42951" y="0"/>
                  <a:pt x="76200" y="0"/>
                </a:cubicBezTo>
                <a:cubicBezTo>
                  <a:pt x="95513" y="0"/>
                  <a:pt x="114300" y="6350"/>
                  <a:pt x="133350" y="9525"/>
                </a:cubicBezTo>
                <a:cubicBezTo>
                  <a:pt x="175658" y="72987"/>
                  <a:pt x="158903" y="35212"/>
                  <a:pt x="142875" y="171450"/>
                </a:cubicBezTo>
                <a:cubicBezTo>
                  <a:pt x="141702" y="181421"/>
                  <a:pt x="139622" y="192185"/>
                  <a:pt x="133350" y="200025"/>
                </a:cubicBezTo>
                <a:cubicBezTo>
                  <a:pt x="125645" y="209657"/>
                  <a:pt x="66675" y="237479"/>
                  <a:pt x="66675" y="247650"/>
                </a:cubicBezTo>
                <a:cubicBezTo>
                  <a:pt x="66675" y="260741"/>
                  <a:pt x="91996" y="240965"/>
                  <a:pt x="104775" y="238125"/>
                </a:cubicBezTo>
                <a:cubicBezTo>
                  <a:pt x="120579" y="234613"/>
                  <a:pt x="136399" y="231062"/>
                  <a:pt x="152400" y="228600"/>
                </a:cubicBezTo>
                <a:cubicBezTo>
                  <a:pt x="177700" y="224708"/>
                  <a:pt x="228600" y="219075"/>
                  <a:pt x="228600" y="2190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AB58FA-029B-45D5-AB75-45A2DE27357C}"/>
              </a:ext>
            </a:extLst>
          </p:cNvPr>
          <p:cNvSpPr/>
          <p:nvPr/>
        </p:nvSpPr>
        <p:spPr>
          <a:xfrm>
            <a:off x="7600950" y="3048000"/>
            <a:ext cx="123825" cy="619526"/>
          </a:xfrm>
          <a:custGeom>
            <a:avLst/>
            <a:gdLst>
              <a:gd name="connsiteX0" fmla="*/ 0 w 123825"/>
              <a:gd name="connsiteY0" fmla="*/ 0 h 619526"/>
              <a:gd name="connsiteX1" fmla="*/ 38100 w 123825"/>
              <a:gd name="connsiteY1" fmla="*/ 47625 h 619526"/>
              <a:gd name="connsiteX2" fmla="*/ 57150 w 123825"/>
              <a:gd name="connsiteY2" fmla="*/ 123825 h 619526"/>
              <a:gd name="connsiteX3" fmla="*/ 76200 w 123825"/>
              <a:gd name="connsiteY3" fmla="*/ 161925 h 619526"/>
              <a:gd name="connsiteX4" fmla="*/ 85725 w 123825"/>
              <a:gd name="connsiteY4" fmla="*/ 219075 h 619526"/>
              <a:gd name="connsiteX5" fmla="*/ 95250 w 123825"/>
              <a:gd name="connsiteY5" fmla="*/ 257175 h 619526"/>
              <a:gd name="connsiteX6" fmla="*/ 104775 w 123825"/>
              <a:gd name="connsiteY6" fmla="*/ 314325 h 619526"/>
              <a:gd name="connsiteX7" fmla="*/ 123825 w 123825"/>
              <a:gd name="connsiteY7" fmla="*/ 361950 h 619526"/>
              <a:gd name="connsiteX8" fmla="*/ 114300 w 123825"/>
              <a:gd name="connsiteY8" fmla="*/ 590550 h 619526"/>
              <a:gd name="connsiteX9" fmla="*/ 85725 w 123825"/>
              <a:gd name="connsiteY9" fmla="*/ 619125 h 61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825" h="619526">
                <a:moveTo>
                  <a:pt x="0" y="0"/>
                </a:moveTo>
                <a:cubicBezTo>
                  <a:pt x="12700" y="15875"/>
                  <a:pt x="29581" y="29166"/>
                  <a:pt x="38100" y="47625"/>
                </a:cubicBezTo>
                <a:cubicBezTo>
                  <a:pt x="49072" y="71397"/>
                  <a:pt x="45441" y="100407"/>
                  <a:pt x="57150" y="123825"/>
                </a:cubicBezTo>
                <a:lnTo>
                  <a:pt x="76200" y="161925"/>
                </a:lnTo>
                <a:cubicBezTo>
                  <a:pt x="79375" y="180975"/>
                  <a:pt x="81937" y="200137"/>
                  <a:pt x="85725" y="219075"/>
                </a:cubicBezTo>
                <a:cubicBezTo>
                  <a:pt x="88292" y="231912"/>
                  <a:pt x="92683" y="244338"/>
                  <a:pt x="95250" y="257175"/>
                </a:cubicBezTo>
                <a:cubicBezTo>
                  <a:pt x="99038" y="276113"/>
                  <a:pt x="99693" y="295693"/>
                  <a:pt x="104775" y="314325"/>
                </a:cubicBezTo>
                <a:cubicBezTo>
                  <a:pt x="109274" y="330820"/>
                  <a:pt x="117475" y="346075"/>
                  <a:pt x="123825" y="361950"/>
                </a:cubicBezTo>
                <a:cubicBezTo>
                  <a:pt x="120650" y="438150"/>
                  <a:pt x="119934" y="514492"/>
                  <a:pt x="114300" y="590550"/>
                </a:cubicBezTo>
                <a:cubicBezTo>
                  <a:pt x="111737" y="625149"/>
                  <a:pt x="109142" y="619125"/>
                  <a:pt x="85725" y="6191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2C7056-AC5E-4AAC-A119-32B9CFE7B4A7}"/>
              </a:ext>
            </a:extLst>
          </p:cNvPr>
          <p:cNvSpPr/>
          <p:nvPr/>
        </p:nvSpPr>
        <p:spPr>
          <a:xfrm>
            <a:off x="6353175" y="4533900"/>
            <a:ext cx="1133475" cy="638211"/>
          </a:xfrm>
          <a:custGeom>
            <a:avLst/>
            <a:gdLst>
              <a:gd name="connsiteX0" fmla="*/ 1133475 w 1133475"/>
              <a:gd name="connsiteY0" fmla="*/ 0 h 638211"/>
              <a:gd name="connsiteX1" fmla="*/ 1066800 w 1133475"/>
              <a:gd name="connsiteY1" fmla="*/ 76200 h 638211"/>
              <a:gd name="connsiteX2" fmla="*/ 1009650 w 1133475"/>
              <a:gd name="connsiteY2" fmla="*/ 123825 h 638211"/>
              <a:gd name="connsiteX3" fmla="*/ 952500 w 1133475"/>
              <a:gd name="connsiteY3" fmla="*/ 180975 h 638211"/>
              <a:gd name="connsiteX4" fmla="*/ 923925 w 1133475"/>
              <a:gd name="connsiteY4" fmla="*/ 200025 h 638211"/>
              <a:gd name="connsiteX5" fmla="*/ 895350 w 1133475"/>
              <a:gd name="connsiteY5" fmla="*/ 228600 h 638211"/>
              <a:gd name="connsiteX6" fmla="*/ 857250 w 1133475"/>
              <a:gd name="connsiteY6" fmla="*/ 247650 h 638211"/>
              <a:gd name="connsiteX7" fmla="*/ 828675 w 1133475"/>
              <a:gd name="connsiteY7" fmla="*/ 266700 h 638211"/>
              <a:gd name="connsiteX8" fmla="*/ 790575 w 1133475"/>
              <a:gd name="connsiteY8" fmla="*/ 285750 h 638211"/>
              <a:gd name="connsiteX9" fmla="*/ 752475 w 1133475"/>
              <a:gd name="connsiteY9" fmla="*/ 314325 h 638211"/>
              <a:gd name="connsiteX10" fmla="*/ 723900 w 1133475"/>
              <a:gd name="connsiteY10" fmla="*/ 323850 h 638211"/>
              <a:gd name="connsiteX11" fmla="*/ 676275 w 1133475"/>
              <a:gd name="connsiteY11" fmla="*/ 352425 h 638211"/>
              <a:gd name="connsiteX12" fmla="*/ 600075 w 1133475"/>
              <a:gd name="connsiteY12" fmla="*/ 371475 h 638211"/>
              <a:gd name="connsiteX13" fmla="*/ 542925 w 1133475"/>
              <a:gd name="connsiteY13" fmla="*/ 390525 h 638211"/>
              <a:gd name="connsiteX14" fmla="*/ 457200 w 1133475"/>
              <a:gd name="connsiteY14" fmla="*/ 438150 h 638211"/>
              <a:gd name="connsiteX15" fmla="*/ 419100 w 1133475"/>
              <a:gd name="connsiteY15" fmla="*/ 457200 h 638211"/>
              <a:gd name="connsiteX16" fmla="*/ 361950 w 1133475"/>
              <a:gd name="connsiteY16" fmla="*/ 476250 h 638211"/>
              <a:gd name="connsiteX17" fmla="*/ 323850 w 1133475"/>
              <a:gd name="connsiteY17" fmla="*/ 495300 h 638211"/>
              <a:gd name="connsiteX18" fmla="*/ 285750 w 1133475"/>
              <a:gd name="connsiteY18" fmla="*/ 504825 h 638211"/>
              <a:gd name="connsiteX19" fmla="*/ 200025 w 1133475"/>
              <a:gd name="connsiteY19" fmla="*/ 533400 h 638211"/>
              <a:gd name="connsiteX20" fmla="*/ 161925 w 1133475"/>
              <a:gd name="connsiteY20" fmla="*/ 561975 h 638211"/>
              <a:gd name="connsiteX21" fmla="*/ 95250 w 1133475"/>
              <a:gd name="connsiteY21" fmla="*/ 581025 h 638211"/>
              <a:gd name="connsiteX22" fmla="*/ 38100 w 1133475"/>
              <a:gd name="connsiteY22" fmla="*/ 619125 h 638211"/>
              <a:gd name="connsiteX23" fmla="*/ 0 w 1133475"/>
              <a:gd name="connsiteY23" fmla="*/ 638175 h 63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33475" h="638211">
                <a:moveTo>
                  <a:pt x="1133475" y="0"/>
                </a:moveTo>
                <a:cubicBezTo>
                  <a:pt x="1045924" y="52531"/>
                  <a:pt x="1116059" y="-2614"/>
                  <a:pt x="1066800" y="76200"/>
                </a:cubicBezTo>
                <a:cubicBezTo>
                  <a:pt x="1046441" y="108774"/>
                  <a:pt x="1035571" y="100784"/>
                  <a:pt x="1009650" y="123825"/>
                </a:cubicBezTo>
                <a:cubicBezTo>
                  <a:pt x="989514" y="141723"/>
                  <a:pt x="974916" y="166031"/>
                  <a:pt x="952500" y="180975"/>
                </a:cubicBezTo>
                <a:cubicBezTo>
                  <a:pt x="942975" y="187325"/>
                  <a:pt x="932719" y="192696"/>
                  <a:pt x="923925" y="200025"/>
                </a:cubicBezTo>
                <a:cubicBezTo>
                  <a:pt x="913577" y="208649"/>
                  <a:pt x="906311" y="220770"/>
                  <a:pt x="895350" y="228600"/>
                </a:cubicBezTo>
                <a:cubicBezTo>
                  <a:pt x="883796" y="236853"/>
                  <a:pt x="869578" y="240605"/>
                  <a:pt x="857250" y="247650"/>
                </a:cubicBezTo>
                <a:cubicBezTo>
                  <a:pt x="847311" y="253330"/>
                  <a:pt x="838614" y="261020"/>
                  <a:pt x="828675" y="266700"/>
                </a:cubicBezTo>
                <a:cubicBezTo>
                  <a:pt x="816347" y="273745"/>
                  <a:pt x="802616" y="278225"/>
                  <a:pt x="790575" y="285750"/>
                </a:cubicBezTo>
                <a:cubicBezTo>
                  <a:pt x="777113" y="294164"/>
                  <a:pt x="766258" y="306449"/>
                  <a:pt x="752475" y="314325"/>
                </a:cubicBezTo>
                <a:cubicBezTo>
                  <a:pt x="743758" y="319306"/>
                  <a:pt x="732880" y="319360"/>
                  <a:pt x="723900" y="323850"/>
                </a:cubicBezTo>
                <a:cubicBezTo>
                  <a:pt x="707341" y="332129"/>
                  <a:pt x="693554" y="345779"/>
                  <a:pt x="676275" y="352425"/>
                </a:cubicBezTo>
                <a:cubicBezTo>
                  <a:pt x="651838" y="361824"/>
                  <a:pt x="624913" y="363196"/>
                  <a:pt x="600075" y="371475"/>
                </a:cubicBezTo>
                <a:lnTo>
                  <a:pt x="542925" y="390525"/>
                </a:lnTo>
                <a:cubicBezTo>
                  <a:pt x="494939" y="438511"/>
                  <a:pt x="534899" y="407070"/>
                  <a:pt x="457200" y="438150"/>
                </a:cubicBezTo>
                <a:cubicBezTo>
                  <a:pt x="444017" y="443423"/>
                  <a:pt x="432283" y="451927"/>
                  <a:pt x="419100" y="457200"/>
                </a:cubicBezTo>
                <a:cubicBezTo>
                  <a:pt x="400456" y="464658"/>
                  <a:pt x="379911" y="467270"/>
                  <a:pt x="361950" y="476250"/>
                </a:cubicBezTo>
                <a:cubicBezTo>
                  <a:pt x="349250" y="482600"/>
                  <a:pt x="337145" y="490314"/>
                  <a:pt x="323850" y="495300"/>
                </a:cubicBezTo>
                <a:cubicBezTo>
                  <a:pt x="311593" y="499897"/>
                  <a:pt x="298007" y="500228"/>
                  <a:pt x="285750" y="504825"/>
                </a:cubicBezTo>
                <a:cubicBezTo>
                  <a:pt x="195612" y="538627"/>
                  <a:pt x="304395" y="512526"/>
                  <a:pt x="200025" y="533400"/>
                </a:cubicBezTo>
                <a:cubicBezTo>
                  <a:pt x="187325" y="542925"/>
                  <a:pt x="175708" y="554099"/>
                  <a:pt x="161925" y="561975"/>
                </a:cubicBezTo>
                <a:cubicBezTo>
                  <a:pt x="151297" y="568048"/>
                  <a:pt x="103498" y="578963"/>
                  <a:pt x="95250" y="581025"/>
                </a:cubicBezTo>
                <a:lnTo>
                  <a:pt x="38100" y="619125"/>
                </a:lnTo>
                <a:cubicBezTo>
                  <a:pt x="6883" y="639936"/>
                  <a:pt x="20973" y="638175"/>
                  <a:pt x="0" y="63817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FD2DE6-AB1B-4AEF-9BB1-BD249FA19508}"/>
              </a:ext>
            </a:extLst>
          </p:cNvPr>
          <p:cNvSpPr/>
          <p:nvPr/>
        </p:nvSpPr>
        <p:spPr>
          <a:xfrm>
            <a:off x="6368528" y="4849160"/>
            <a:ext cx="287865" cy="301527"/>
          </a:xfrm>
          <a:custGeom>
            <a:avLst/>
            <a:gdLst>
              <a:gd name="connsiteX0" fmla="*/ 164040 w 287865"/>
              <a:gd name="connsiteY0" fmla="*/ 0 h 301527"/>
              <a:gd name="connsiteX1" fmla="*/ 78315 w 287865"/>
              <a:gd name="connsiteY1" fmla="*/ 114300 h 301527"/>
              <a:gd name="connsiteX2" fmla="*/ 59265 w 287865"/>
              <a:gd name="connsiteY2" fmla="*/ 142875 h 301527"/>
              <a:gd name="connsiteX3" fmla="*/ 30690 w 287865"/>
              <a:gd name="connsiteY3" fmla="*/ 171450 h 301527"/>
              <a:gd name="connsiteX4" fmla="*/ 2115 w 287865"/>
              <a:gd name="connsiteY4" fmla="*/ 228600 h 301527"/>
              <a:gd name="connsiteX5" fmla="*/ 11640 w 287865"/>
              <a:gd name="connsiteY5" fmla="*/ 295275 h 301527"/>
              <a:gd name="connsiteX6" fmla="*/ 164040 w 287865"/>
              <a:gd name="connsiteY6" fmla="*/ 285750 h 301527"/>
              <a:gd name="connsiteX7" fmla="*/ 287865 w 287865"/>
              <a:gd name="connsiteY7" fmla="*/ 276225 h 30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865" h="301527">
                <a:moveTo>
                  <a:pt x="164040" y="0"/>
                </a:moveTo>
                <a:cubicBezTo>
                  <a:pt x="135465" y="38100"/>
                  <a:pt x="106479" y="75895"/>
                  <a:pt x="78315" y="114300"/>
                </a:cubicBezTo>
                <a:cubicBezTo>
                  <a:pt x="71545" y="123531"/>
                  <a:pt x="66594" y="134081"/>
                  <a:pt x="59265" y="142875"/>
                </a:cubicBezTo>
                <a:cubicBezTo>
                  <a:pt x="50641" y="153223"/>
                  <a:pt x="39314" y="161102"/>
                  <a:pt x="30690" y="171450"/>
                </a:cubicBezTo>
                <a:cubicBezTo>
                  <a:pt x="10174" y="196069"/>
                  <a:pt x="11661" y="199961"/>
                  <a:pt x="2115" y="228600"/>
                </a:cubicBezTo>
                <a:cubicBezTo>
                  <a:pt x="5290" y="250825"/>
                  <a:pt x="-9531" y="287803"/>
                  <a:pt x="11640" y="295275"/>
                </a:cubicBezTo>
                <a:cubicBezTo>
                  <a:pt x="59637" y="312215"/>
                  <a:pt x="113303" y="289809"/>
                  <a:pt x="164040" y="285750"/>
                </a:cubicBezTo>
                <a:cubicBezTo>
                  <a:pt x="300634" y="274823"/>
                  <a:pt x="204120" y="276225"/>
                  <a:pt x="287865" y="27622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E89773E-0A95-4DC1-8419-8A2FE21198A1}"/>
              </a:ext>
            </a:extLst>
          </p:cNvPr>
          <p:cNvSpPr/>
          <p:nvPr/>
        </p:nvSpPr>
        <p:spPr>
          <a:xfrm>
            <a:off x="8277225" y="1162050"/>
            <a:ext cx="3143250" cy="5410236"/>
          </a:xfrm>
          <a:custGeom>
            <a:avLst/>
            <a:gdLst>
              <a:gd name="connsiteX0" fmla="*/ 885825 w 3143250"/>
              <a:gd name="connsiteY0" fmla="*/ 0 h 5410236"/>
              <a:gd name="connsiteX1" fmla="*/ 771525 w 3143250"/>
              <a:gd name="connsiteY1" fmla="*/ 66675 h 5410236"/>
              <a:gd name="connsiteX2" fmla="*/ 733425 w 3143250"/>
              <a:gd name="connsiteY2" fmla="*/ 95250 h 5410236"/>
              <a:gd name="connsiteX3" fmla="*/ 704850 w 3143250"/>
              <a:gd name="connsiteY3" fmla="*/ 104775 h 5410236"/>
              <a:gd name="connsiteX4" fmla="*/ 628650 w 3143250"/>
              <a:gd name="connsiteY4" fmla="*/ 152400 h 5410236"/>
              <a:gd name="connsiteX5" fmla="*/ 571500 w 3143250"/>
              <a:gd name="connsiteY5" fmla="*/ 209550 h 5410236"/>
              <a:gd name="connsiteX6" fmla="*/ 542925 w 3143250"/>
              <a:gd name="connsiteY6" fmla="*/ 238125 h 5410236"/>
              <a:gd name="connsiteX7" fmla="*/ 523875 w 3143250"/>
              <a:gd name="connsiteY7" fmla="*/ 266700 h 5410236"/>
              <a:gd name="connsiteX8" fmla="*/ 495300 w 3143250"/>
              <a:gd name="connsiteY8" fmla="*/ 304800 h 5410236"/>
              <a:gd name="connsiteX9" fmla="*/ 466725 w 3143250"/>
              <a:gd name="connsiteY9" fmla="*/ 352425 h 5410236"/>
              <a:gd name="connsiteX10" fmla="*/ 457200 w 3143250"/>
              <a:gd name="connsiteY10" fmla="*/ 381000 h 5410236"/>
              <a:gd name="connsiteX11" fmla="*/ 428625 w 3143250"/>
              <a:gd name="connsiteY11" fmla="*/ 409575 h 5410236"/>
              <a:gd name="connsiteX12" fmla="*/ 419100 w 3143250"/>
              <a:gd name="connsiteY12" fmla="*/ 457200 h 5410236"/>
              <a:gd name="connsiteX13" fmla="*/ 400050 w 3143250"/>
              <a:gd name="connsiteY13" fmla="*/ 504825 h 5410236"/>
              <a:gd name="connsiteX14" fmla="*/ 352425 w 3143250"/>
              <a:gd name="connsiteY14" fmla="*/ 590550 h 5410236"/>
              <a:gd name="connsiteX15" fmla="*/ 333375 w 3143250"/>
              <a:gd name="connsiteY15" fmla="*/ 619125 h 5410236"/>
              <a:gd name="connsiteX16" fmla="*/ 304800 w 3143250"/>
              <a:gd name="connsiteY16" fmla="*/ 657225 h 5410236"/>
              <a:gd name="connsiteX17" fmla="*/ 257175 w 3143250"/>
              <a:gd name="connsiteY17" fmla="*/ 742950 h 5410236"/>
              <a:gd name="connsiteX18" fmla="*/ 247650 w 3143250"/>
              <a:gd name="connsiteY18" fmla="*/ 771525 h 5410236"/>
              <a:gd name="connsiteX19" fmla="*/ 209550 w 3143250"/>
              <a:gd name="connsiteY19" fmla="*/ 838200 h 5410236"/>
              <a:gd name="connsiteX20" fmla="*/ 180975 w 3143250"/>
              <a:gd name="connsiteY20" fmla="*/ 885825 h 5410236"/>
              <a:gd name="connsiteX21" fmla="*/ 171450 w 3143250"/>
              <a:gd name="connsiteY21" fmla="*/ 923925 h 5410236"/>
              <a:gd name="connsiteX22" fmla="*/ 152400 w 3143250"/>
              <a:gd name="connsiteY22" fmla="*/ 962025 h 5410236"/>
              <a:gd name="connsiteX23" fmla="*/ 133350 w 3143250"/>
              <a:gd name="connsiteY23" fmla="*/ 1009650 h 5410236"/>
              <a:gd name="connsiteX24" fmla="*/ 123825 w 3143250"/>
              <a:gd name="connsiteY24" fmla="*/ 1038225 h 5410236"/>
              <a:gd name="connsiteX25" fmla="*/ 114300 w 3143250"/>
              <a:gd name="connsiteY25" fmla="*/ 1085850 h 5410236"/>
              <a:gd name="connsiteX26" fmla="*/ 95250 w 3143250"/>
              <a:gd name="connsiteY26" fmla="*/ 1123950 h 5410236"/>
              <a:gd name="connsiteX27" fmla="*/ 85725 w 3143250"/>
              <a:gd name="connsiteY27" fmla="*/ 1162050 h 5410236"/>
              <a:gd name="connsiteX28" fmla="*/ 76200 w 3143250"/>
              <a:gd name="connsiteY28" fmla="*/ 1190625 h 5410236"/>
              <a:gd name="connsiteX29" fmla="*/ 57150 w 3143250"/>
              <a:gd name="connsiteY29" fmla="*/ 1257300 h 5410236"/>
              <a:gd name="connsiteX30" fmla="*/ 9525 w 3143250"/>
              <a:gd name="connsiteY30" fmla="*/ 1419225 h 5410236"/>
              <a:gd name="connsiteX31" fmla="*/ 0 w 3143250"/>
              <a:gd name="connsiteY31" fmla="*/ 1447800 h 5410236"/>
              <a:gd name="connsiteX32" fmla="*/ 9525 w 3143250"/>
              <a:gd name="connsiteY32" fmla="*/ 1876425 h 5410236"/>
              <a:gd name="connsiteX33" fmla="*/ 19050 w 3143250"/>
              <a:gd name="connsiteY33" fmla="*/ 1905000 h 5410236"/>
              <a:gd name="connsiteX34" fmla="*/ 47625 w 3143250"/>
              <a:gd name="connsiteY34" fmla="*/ 1990725 h 5410236"/>
              <a:gd name="connsiteX35" fmla="*/ 66675 w 3143250"/>
              <a:gd name="connsiteY35" fmla="*/ 2057400 h 5410236"/>
              <a:gd name="connsiteX36" fmla="*/ 76200 w 3143250"/>
              <a:gd name="connsiteY36" fmla="*/ 2105025 h 5410236"/>
              <a:gd name="connsiteX37" fmla="*/ 85725 w 3143250"/>
              <a:gd name="connsiteY37" fmla="*/ 2133600 h 5410236"/>
              <a:gd name="connsiteX38" fmla="*/ 104775 w 3143250"/>
              <a:gd name="connsiteY38" fmla="*/ 2209800 h 5410236"/>
              <a:gd name="connsiteX39" fmla="*/ 114300 w 3143250"/>
              <a:gd name="connsiteY39" fmla="*/ 2257425 h 5410236"/>
              <a:gd name="connsiteX40" fmla="*/ 133350 w 3143250"/>
              <a:gd name="connsiteY40" fmla="*/ 2286000 h 5410236"/>
              <a:gd name="connsiteX41" fmla="*/ 171450 w 3143250"/>
              <a:gd name="connsiteY41" fmla="*/ 2428875 h 5410236"/>
              <a:gd name="connsiteX42" fmla="*/ 180975 w 3143250"/>
              <a:gd name="connsiteY42" fmla="*/ 2476500 h 5410236"/>
              <a:gd name="connsiteX43" fmla="*/ 209550 w 3143250"/>
              <a:gd name="connsiteY43" fmla="*/ 2514600 h 5410236"/>
              <a:gd name="connsiteX44" fmla="*/ 219075 w 3143250"/>
              <a:gd name="connsiteY44" fmla="*/ 2543175 h 5410236"/>
              <a:gd name="connsiteX45" fmla="*/ 238125 w 3143250"/>
              <a:gd name="connsiteY45" fmla="*/ 2571750 h 5410236"/>
              <a:gd name="connsiteX46" fmla="*/ 257175 w 3143250"/>
              <a:gd name="connsiteY46" fmla="*/ 2638425 h 5410236"/>
              <a:gd name="connsiteX47" fmla="*/ 276225 w 3143250"/>
              <a:gd name="connsiteY47" fmla="*/ 2667000 h 5410236"/>
              <a:gd name="connsiteX48" fmla="*/ 285750 w 3143250"/>
              <a:gd name="connsiteY48" fmla="*/ 2695575 h 5410236"/>
              <a:gd name="connsiteX49" fmla="*/ 304800 w 3143250"/>
              <a:gd name="connsiteY49" fmla="*/ 2743200 h 5410236"/>
              <a:gd name="connsiteX50" fmla="*/ 323850 w 3143250"/>
              <a:gd name="connsiteY50" fmla="*/ 2781300 h 5410236"/>
              <a:gd name="connsiteX51" fmla="*/ 342900 w 3143250"/>
              <a:gd name="connsiteY51" fmla="*/ 2838450 h 5410236"/>
              <a:gd name="connsiteX52" fmla="*/ 381000 w 3143250"/>
              <a:gd name="connsiteY52" fmla="*/ 2895600 h 5410236"/>
              <a:gd name="connsiteX53" fmla="*/ 390525 w 3143250"/>
              <a:gd name="connsiteY53" fmla="*/ 2924175 h 5410236"/>
              <a:gd name="connsiteX54" fmla="*/ 419100 w 3143250"/>
              <a:gd name="connsiteY54" fmla="*/ 2981325 h 5410236"/>
              <a:gd name="connsiteX55" fmla="*/ 457200 w 3143250"/>
              <a:gd name="connsiteY55" fmla="*/ 3076575 h 5410236"/>
              <a:gd name="connsiteX56" fmla="*/ 476250 w 3143250"/>
              <a:gd name="connsiteY56" fmla="*/ 3114675 h 5410236"/>
              <a:gd name="connsiteX57" fmla="*/ 495300 w 3143250"/>
              <a:gd name="connsiteY57" fmla="*/ 3162300 h 5410236"/>
              <a:gd name="connsiteX58" fmla="*/ 523875 w 3143250"/>
              <a:gd name="connsiteY58" fmla="*/ 3200400 h 5410236"/>
              <a:gd name="connsiteX59" fmla="*/ 542925 w 3143250"/>
              <a:gd name="connsiteY59" fmla="*/ 3238500 h 5410236"/>
              <a:gd name="connsiteX60" fmla="*/ 561975 w 3143250"/>
              <a:gd name="connsiteY60" fmla="*/ 3267075 h 5410236"/>
              <a:gd name="connsiteX61" fmla="*/ 571500 w 3143250"/>
              <a:gd name="connsiteY61" fmla="*/ 3295650 h 5410236"/>
              <a:gd name="connsiteX62" fmla="*/ 590550 w 3143250"/>
              <a:gd name="connsiteY62" fmla="*/ 3324225 h 5410236"/>
              <a:gd name="connsiteX63" fmla="*/ 609600 w 3143250"/>
              <a:gd name="connsiteY63" fmla="*/ 3381375 h 5410236"/>
              <a:gd name="connsiteX64" fmla="*/ 647700 w 3143250"/>
              <a:gd name="connsiteY64" fmla="*/ 3429000 h 5410236"/>
              <a:gd name="connsiteX65" fmla="*/ 704850 w 3143250"/>
              <a:gd name="connsiteY65" fmla="*/ 3524250 h 5410236"/>
              <a:gd name="connsiteX66" fmla="*/ 752475 w 3143250"/>
              <a:gd name="connsiteY66" fmla="*/ 3590925 h 5410236"/>
              <a:gd name="connsiteX67" fmla="*/ 790575 w 3143250"/>
              <a:gd name="connsiteY67" fmla="*/ 3667125 h 5410236"/>
              <a:gd name="connsiteX68" fmla="*/ 800100 w 3143250"/>
              <a:gd name="connsiteY68" fmla="*/ 3695700 h 5410236"/>
              <a:gd name="connsiteX69" fmla="*/ 838200 w 3143250"/>
              <a:gd name="connsiteY69" fmla="*/ 3762375 h 5410236"/>
              <a:gd name="connsiteX70" fmla="*/ 857250 w 3143250"/>
              <a:gd name="connsiteY70" fmla="*/ 3790950 h 5410236"/>
              <a:gd name="connsiteX71" fmla="*/ 914400 w 3143250"/>
              <a:gd name="connsiteY71" fmla="*/ 3895725 h 5410236"/>
              <a:gd name="connsiteX72" fmla="*/ 933450 w 3143250"/>
              <a:gd name="connsiteY72" fmla="*/ 3924300 h 5410236"/>
              <a:gd name="connsiteX73" fmla="*/ 962025 w 3143250"/>
              <a:gd name="connsiteY73" fmla="*/ 3952875 h 5410236"/>
              <a:gd name="connsiteX74" fmla="*/ 971550 w 3143250"/>
              <a:gd name="connsiteY74" fmla="*/ 3981450 h 5410236"/>
              <a:gd name="connsiteX75" fmla="*/ 990600 w 3143250"/>
              <a:gd name="connsiteY75" fmla="*/ 4019550 h 5410236"/>
              <a:gd name="connsiteX76" fmla="*/ 1000125 w 3143250"/>
              <a:gd name="connsiteY76" fmla="*/ 4057650 h 5410236"/>
              <a:gd name="connsiteX77" fmla="*/ 1028700 w 3143250"/>
              <a:gd name="connsiteY77" fmla="*/ 4076700 h 5410236"/>
              <a:gd name="connsiteX78" fmla="*/ 1076325 w 3143250"/>
              <a:gd name="connsiteY78" fmla="*/ 4152900 h 5410236"/>
              <a:gd name="connsiteX79" fmla="*/ 1133475 w 3143250"/>
              <a:gd name="connsiteY79" fmla="*/ 4238625 h 5410236"/>
              <a:gd name="connsiteX80" fmla="*/ 1181100 w 3143250"/>
              <a:gd name="connsiteY80" fmla="*/ 4314825 h 5410236"/>
              <a:gd name="connsiteX81" fmla="*/ 1219200 w 3143250"/>
              <a:gd name="connsiteY81" fmla="*/ 4371975 h 5410236"/>
              <a:gd name="connsiteX82" fmla="*/ 1266825 w 3143250"/>
              <a:gd name="connsiteY82" fmla="*/ 4429125 h 5410236"/>
              <a:gd name="connsiteX83" fmla="*/ 1314450 w 3143250"/>
              <a:gd name="connsiteY83" fmla="*/ 4476750 h 5410236"/>
              <a:gd name="connsiteX84" fmla="*/ 1362075 w 3143250"/>
              <a:gd name="connsiteY84" fmla="*/ 4533900 h 5410236"/>
              <a:gd name="connsiteX85" fmla="*/ 1409700 w 3143250"/>
              <a:gd name="connsiteY85" fmla="*/ 4572000 h 5410236"/>
              <a:gd name="connsiteX86" fmla="*/ 1438275 w 3143250"/>
              <a:gd name="connsiteY86" fmla="*/ 4600575 h 5410236"/>
              <a:gd name="connsiteX87" fmla="*/ 1504950 w 3143250"/>
              <a:gd name="connsiteY87" fmla="*/ 4638675 h 5410236"/>
              <a:gd name="connsiteX88" fmla="*/ 1533525 w 3143250"/>
              <a:gd name="connsiteY88" fmla="*/ 4667250 h 5410236"/>
              <a:gd name="connsiteX89" fmla="*/ 1590675 w 3143250"/>
              <a:gd name="connsiteY89" fmla="*/ 4714875 h 5410236"/>
              <a:gd name="connsiteX90" fmla="*/ 1638300 w 3143250"/>
              <a:gd name="connsiteY90" fmla="*/ 4743450 h 5410236"/>
              <a:gd name="connsiteX91" fmla="*/ 1666875 w 3143250"/>
              <a:gd name="connsiteY91" fmla="*/ 4772025 h 5410236"/>
              <a:gd name="connsiteX92" fmla="*/ 1714500 w 3143250"/>
              <a:gd name="connsiteY92" fmla="*/ 4800600 h 5410236"/>
              <a:gd name="connsiteX93" fmla="*/ 1752600 w 3143250"/>
              <a:gd name="connsiteY93" fmla="*/ 4838700 h 5410236"/>
              <a:gd name="connsiteX94" fmla="*/ 1781175 w 3143250"/>
              <a:gd name="connsiteY94" fmla="*/ 4848225 h 5410236"/>
              <a:gd name="connsiteX95" fmla="*/ 1885950 w 3143250"/>
              <a:gd name="connsiteY95" fmla="*/ 4895850 h 5410236"/>
              <a:gd name="connsiteX96" fmla="*/ 1924050 w 3143250"/>
              <a:gd name="connsiteY96" fmla="*/ 4933950 h 5410236"/>
              <a:gd name="connsiteX97" fmla="*/ 1952625 w 3143250"/>
              <a:gd name="connsiteY97" fmla="*/ 4943475 h 5410236"/>
              <a:gd name="connsiteX98" fmla="*/ 2009775 w 3143250"/>
              <a:gd name="connsiteY98" fmla="*/ 4972050 h 5410236"/>
              <a:gd name="connsiteX99" fmla="*/ 2105025 w 3143250"/>
              <a:gd name="connsiteY99" fmla="*/ 5010150 h 5410236"/>
              <a:gd name="connsiteX100" fmla="*/ 2181225 w 3143250"/>
              <a:gd name="connsiteY100" fmla="*/ 5048250 h 5410236"/>
              <a:gd name="connsiteX101" fmla="*/ 2276475 w 3143250"/>
              <a:gd name="connsiteY101" fmla="*/ 5095875 h 5410236"/>
              <a:gd name="connsiteX102" fmla="*/ 2333625 w 3143250"/>
              <a:gd name="connsiteY102" fmla="*/ 5114925 h 5410236"/>
              <a:gd name="connsiteX103" fmla="*/ 2409825 w 3143250"/>
              <a:gd name="connsiteY103" fmla="*/ 5153025 h 5410236"/>
              <a:gd name="connsiteX104" fmla="*/ 2447925 w 3143250"/>
              <a:gd name="connsiteY104" fmla="*/ 5162550 h 5410236"/>
              <a:gd name="connsiteX105" fmla="*/ 2571750 w 3143250"/>
              <a:gd name="connsiteY105" fmla="*/ 5210175 h 5410236"/>
              <a:gd name="connsiteX106" fmla="*/ 2628900 w 3143250"/>
              <a:gd name="connsiteY106" fmla="*/ 5238750 h 5410236"/>
              <a:gd name="connsiteX107" fmla="*/ 2686050 w 3143250"/>
              <a:gd name="connsiteY107" fmla="*/ 5257800 h 5410236"/>
              <a:gd name="connsiteX108" fmla="*/ 2724150 w 3143250"/>
              <a:gd name="connsiteY108" fmla="*/ 5267325 h 5410236"/>
              <a:gd name="connsiteX109" fmla="*/ 2781300 w 3143250"/>
              <a:gd name="connsiteY109" fmla="*/ 5295900 h 5410236"/>
              <a:gd name="connsiteX110" fmla="*/ 2809875 w 3143250"/>
              <a:gd name="connsiteY110" fmla="*/ 5305425 h 5410236"/>
              <a:gd name="connsiteX111" fmla="*/ 2847975 w 3143250"/>
              <a:gd name="connsiteY111" fmla="*/ 5324475 h 5410236"/>
              <a:gd name="connsiteX112" fmla="*/ 2962275 w 3143250"/>
              <a:gd name="connsiteY112" fmla="*/ 5343525 h 5410236"/>
              <a:gd name="connsiteX113" fmla="*/ 2990850 w 3143250"/>
              <a:gd name="connsiteY113" fmla="*/ 5362575 h 5410236"/>
              <a:gd name="connsiteX114" fmla="*/ 3105150 w 3143250"/>
              <a:gd name="connsiteY114" fmla="*/ 5391150 h 5410236"/>
              <a:gd name="connsiteX115" fmla="*/ 3143250 w 3143250"/>
              <a:gd name="connsiteY115" fmla="*/ 5410200 h 541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3143250" h="5410236">
                <a:moveTo>
                  <a:pt x="885825" y="0"/>
                </a:moveTo>
                <a:cubicBezTo>
                  <a:pt x="791746" y="62719"/>
                  <a:pt x="832681" y="46290"/>
                  <a:pt x="771525" y="66675"/>
                </a:cubicBezTo>
                <a:cubicBezTo>
                  <a:pt x="758825" y="76200"/>
                  <a:pt x="747208" y="87374"/>
                  <a:pt x="733425" y="95250"/>
                </a:cubicBezTo>
                <a:cubicBezTo>
                  <a:pt x="724708" y="100231"/>
                  <a:pt x="713830" y="100285"/>
                  <a:pt x="704850" y="104775"/>
                </a:cubicBezTo>
                <a:cubicBezTo>
                  <a:pt x="702821" y="105789"/>
                  <a:pt x="638365" y="143765"/>
                  <a:pt x="628650" y="152400"/>
                </a:cubicBezTo>
                <a:cubicBezTo>
                  <a:pt x="608514" y="170298"/>
                  <a:pt x="590550" y="190500"/>
                  <a:pt x="571500" y="209550"/>
                </a:cubicBezTo>
                <a:cubicBezTo>
                  <a:pt x="561975" y="219075"/>
                  <a:pt x="550397" y="226917"/>
                  <a:pt x="542925" y="238125"/>
                </a:cubicBezTo>
                <a:cubicBezTo>
                  <a:pt x="536575" y="247650"/>
                  <a:pt x="530529" y="257385"/>
                  <a:pt x="523875" y="266700"/>
                </a:cubicBezTo>
                <a:cubicBezTo>
                  <a:pt x="514648" y="279618"/>
                  <a:pt x="504106" y="291591"/>
                  <a:pt x="495300" y="304800"/>
                </a:cubicBezTo>
                <a:cubicBezTo>
                  <a:pt x="485031" y="320204"/>
                  <a:pt x="475004" y="335866"/>
                  <a:pt x="466725" y="352425"/>
                </a:cubicBezTo>
                <a:cubicBezTo>
                  <a:pt x="462235" y="361405"/>
                  <a:pt x="462769" y="372646"/>
                  <a:pt x="457200" y="381000"/>
                </a:cubicBezTo>
                <a:cubicBezTo>
                  <a:pt x="449728" y="392208"/>
                  <a:pt x="438150" y="400050"/>
                  <a:pt x="428625" y="409575"/>
                </a:cubicBezTo>
                <a:cubicBezTo>
                  <a:pt x="425450" y="425450"/>
                  <a:pt x="423752" y="441693"/>
                  <a:pt x="419100" y="457200"/>
                </a:cubicBezTo>
                <a:cubicBezTo>
                  <a:pt x="414187" y="473577"/>
                  <a:pt x="406994" y="489201"/>
                  <a:pt x="400050" y="504825"/>
                </a:cubicBezTo>
                <a:cubicBezTo>
                  <a:pt x="386054" y="536315"/>
                  <a:pt x="370920" y="560958"/>
                  <a:pt x="352425" y="590550"/>
                </a:cubicBezTo>
                <a:cubicBezTo>
                  <a:pt x="346358" y="600258"/>
                  <a:pt x="340029" y="609810"/>
                  <a:pt x="333375" y="619125"/>
                </a:cubicBezTo>
                <a:cubicBezTo>
                  <a:pt x="324148" y="632043"/>
                  <a:pt x="314325" y="644525"/>
                  <a:pt x="304800" y="657225"/>
                </a:cubicBezTo>
                <a:cubicBezTo>
                  <a:pt x="281490" y="727154"/>
                  <a:pt x="299949" y="700176"/>
                  <a:pt x="257175" y="742950"/>
                </a:cubicBezTo>
                <a:cubicBezTo>
                  <a:pt x="254000" y="752475"/>
                  <a:pt x="251605" y="762297"/>
                  <a:pt x="247650" y="771525"/>
                </a:cubicBezTo>
                <a:cubicBezTo>
                  <a:pt x="229912" y="812913"/>
                  <a:pt x="231291" y="803415"/>
                  <a:pt x="209550" y="838200"/>
                </a:cubicBezTo>
                <a:cubicBezTo>
                  <a:pt x="199738" y="853899"/>
                  <a:pt x="190500" y="869950"/>
                  <a:pt x="180975" y="885825"/>
                </a:cubicBezTo>
                <a:cubicBezTo>
                  <a:pt x="177800" y="898525"/>
                  <a:pt x="176047" y="911668"/>
                  <a:pt x="171450" y="923925"/>
                </a:cubicBezTo>
                <a:cubicBezTo>
                  <a:pt x="166464" y="937220"/>
                  <a:pt x="158167" y="949050"/>
                  <a:pt x="152400" y="962025"/>
                </a:cubicBezTo>
                <a:cubicBezTo>
                  <a:pt x="145456" y="977649"/>
                  <a:pt x="139353" y="993641"/>
                  <a:pt x="133350" y="1009650"/>
                </a:cubicBezTo>
                <a:cubicBezTo>
                  <a:pt x="129825" y="1019051"/>
                  <a:pt x="126260" y="1028485"/>
                  <a:pt x="123825" y="1038225"/>
                </a:cubicBezTo>
                <a:cubicBezTo>
                  <a:pt x="119898" y="1053931"/>
                  <a:pt x="119420" y="1070491"/>
                  <a:pt x="114300" y="1085850"/>
                </a:cubicBezTo>
                <a:cubicBezTo>
                  <a:pt x="109810" y="1099320"/>
                  <a:pt x="100236" y="1110655"/>
                  <a:pt x="95250" y="1123950"/>
                </a:cubicBezTo>
                <a:cubicBezTo>
                  <a:pt x="90653" y="1136207"/>
                  <a:pt x="89321" y="1149463"/>
                  <a:pt x="85725" y="1162050"/>
                </a:cubicBezTo>
                <a:cubicBezTo>
                  <a:pt x="82967" y="1171704"/>
                  <a:pt x="79085" y="1181008"/>
                  <a:pt x="76200" y="1190625"/>
                </a:cubicBezTo>
                <a:cubicBezTo>
                  <a:pt x="69558" y="1212765"/>
                  <a:pt x="63106" y="1234966"/>
                  <a:pt x="57150" y="1257300"/>
                </a:cubicBezTo>
                <a:cubicBezTo>
                  <a:pt x="22010" y="1389077"/>
                  <a:pt x="56486" y="1278341"/>
                  <a:pt x="9525" y="1419225"/>
                </a:cubicBezTo>
                <a:lnTo>
                  <a:pt x="0" y="1447800"/>
                </a:lnTo>
                <a:cubicBezTo>
                  <a:pt x="3175" y="1590675"/>
                  <a:pt x="3576" y="1733639"/>
                  <a:pt x="9525" y="1876425"/>
                </a:cubicBezTo>
                <a:cubicBezTo>
                  <a:pt x="9943" y="1886457"/>
                  <a:pt x="16615" y="1895260"/>
                  <a:pt x="19050" y="1905000"/>
                </a:cubicBezTo>
                <a:cubicBezTo>
                  <a:pt x="44741" y="2007762"/>
                  <a:pt x="9599" y="1901998"/>
                  <a:pt x="47625" y="1990725"/>
                </a:cubicBezTo>
                <a:cubicBezTo>
                  <a:pt x="54968" y="2007859"/>
                  <a:pt x="62957" y="2040669"/>
                  <a:pt x="66675" y="2057400"/>
                </a:cubicBezTo>
                <a:cubicBezTo>
                  <a:pt x="70187" y="2073204"/>
                  <a:pt x="72273" y="2089319"/>
                  <a:pt x="76200" y="2105025"/>
                </a:cubicBezTo>
                <a:cubicBezTo>
                  <a:pt x="78635" y="2114765"/>
                  <a:pt x="83083" y="2123914"/>
                  <a:pt x="85725" y="2133600"/>
                </a:cubicBezTo>
                <a:cubicBezTo>
                  <a:pt x="92614" y="2158859"/>
                  <a:pt x="99640" y="2184127"/>
                  <a:pt x="104775" y="2209800"/>
                </a:cubicBezTo>
                <a:cubicBezTo>
                  <a:pt x="107950" y="2225675"/>
                  <a:pt x="108616" y="2242266"/>
                  <a:pt x="114300" y="2257425"/>
                </a:cubicBezTo>
                <a:cubicBezTo>
                  <a:pt x="118320" y="2268144"/>
                  <a:pt x="127000" y="2276475"/>
                  <a:pt x="133350" y="2286000"/>
                </a:cubicBezTo>
                <a:cubicBezTo>
                  <a:pt x="154282" y="2411592"/>
                  <a:pt x="130974" y="2368162"/>
                  <a:pt x="171450" y="2428875"/>
                </a:cubicBezTo>
                <a:cubicBezTo>
                  <a:pt x="174625" y="2444750"/>
                  <a:pt x="174400" y="2461706"/>
                  <a:pt x="180975" y="2476500"/>
                </a:cubicBezTo>
                <a:cubicBezTo>
                  <a:pt x="187422" y="2491007"/>
                  <a:pt x="201674" y="2500817"/>
                  <a:pt x="209550" y="2514600"/>
                </a:cubicBezTo>
                <a:cubicBezTo>
                  <a:pt x="214531" y="2523317"/>
                  <a:pt x="214585" y="2534195"/>
                  <a:pt x="219075" y="2543175"/>
                </a:cubicBezTo>
                <a:cubicBezTo>
                  <a:pt x="224195" y="2553414"/>
                  <a:pt x="233005" y="2561511"/>
                  <a:pt x="238125" y="2571750"/>
                </a:cubicBezTo>
                <a:cubicBezTo>
                  <a:pt x="256661" y="2608821"/>
                  <a:pt x="238864" y="2595699"/>
                  <a:pt x="257175" y="2638425"/>
                </a:cubicBezTo>
                <a:cubicBezTo>
                  <a:pt x="261684" y="2648947"/>
                  <a:pt x="271105" y="2656761"/>
                  <a:pt x="276225" y="2667000"/>
                </a:cubicBezTo>
                <a:cubicBezTo>
                  <a:pt x="280715" y="2675980"/>
                  <a:pt x="282225" y="2686174"/>
                  <a:pt x="285750" y="2695575"/>
                </a:cubicBezTo>
                <a:cubicBezTo>
                  <a:pt x="291753" y="2711584"/>
                  <a:pt x="297856" y="2727576"/>
                  <a:pt x="304800" y="2743200"/>
                </a:cubicBezTo>
                <a:cubicBezTo>
                  <a:pt x="310567" y="2756175"/>
                  <a:pt x="318577" y="2768117"/>
                  <a:pt x="323850" y="2781300"/>
                </a:cubicBezTo>
                <a:cubicBezTo>
                  <a:pt x="331308" y="2799944"/>
                  <a:pt x="333920" y="2820489"/>
                  <a:pt x="342900" y="2838450"/>
                </a:cubicBezTo>
                <a:cubicBezTo>
                  <a:pt x="353139" y="2858928"/>
                  <a:pt x="369881" y="2875586"/>
                  <a:pt x="381000" y="2895600"/>
                </a:cubicBezTo>
                <a:cubicBezTo>
                  <a:pt x="385876" y="2904377"/>
                  <a:pt x="386447" y="2915000"/>
                  <a:pt x="390525" y="2924175"/>
                </a:cubicBezTo>
                <a:cubicBezTo>
                  <a:pt x="399175" y="2943638"/>
                  <a:pt x="410563" y="2961812"/>
                  <a:pt x="419100" y="2981325"/>
                </a:cubicBezTo>
                <a:cubicBezTo>
                  <a:pt x="432806" y="3012654"/>
                  <a:pt x="441907" y="3045989"/>
                  <a:pt x="457200" y="3076575"/>
                </a:cubicBezTo>
                <a:cubicBezTo>
                  <a:pt x="463550" y="3089275"/>
                  <a:pt x="470483" y="3101700"/>
                  <a:pt x="476250" y="3114675"/>
                </a:cubicBezTo>
                <a:cubicBezTo>
                  <a:pt x="483194" y="3130299"/>
                  <a:pt x="486997" y="3147354"/>
                  <a:pt x="495300" y="3162300"/>
                </a:cubicBezTo>
                <a:cubicBezTo>
                  <a:pt x="503010" y="3176177"/>
                  <a:pt x="515461" y="3186938"/>
                  <a:pt x="523875" y="3200400"/>
                </a:cubicBezTo>
                <a:cubicBezTo>
                  <a:pt x="531400" y="3212441"/>
                  <a:pt x="535880" y="3226172"/>
                  <a:pt x="542925" y="3238500"/>
                </a:cubicBezTo>
                <a:cubicBezTo>
                  <a:pt x="548605" y="3248439"/>
                  <a:pt x="556855" y="3256836"/>
                  <a:pt x="561975" y="3267075"/>
                </a:cubicBezTo>
                <a:cubicBezTo>
                  <a:pt x="566465" y="3276055"/>
                  <a:pt x="567010" y="3286670"/>
                  <a:pt x="571500" y="3295650"/>
                </a:cubicBezTo>
                <a:cubicBezTo>
                  <a:pt x="576620" y="3305889"/>
                  <a:pt x="585901" y="3313764"/>
                  <a:pt x="590550" y="3324225"/>
                </a:cubicBezTo>
                <a:cubicBezTo>
                  <a:pt x="598705" y="3342575"/>
                  <a:pt x="597056" y="3365695"/>
                  <a:pt x="609600" y="3381375"/>
                </a:cubicBezTo>
                <a:lnTo>
                  <a:pt x="647700" y="3429000"/>
                </a:lnTo>
                <a:cubicBezTo>
                  <a:pt x="669792" y="3495277"/>
                  <a:pt x="640697" y="3417328"/>
                  <a:pt x="704850" y="3524250"/>
                </a:cubicBezTo>
                <a:cubicBezTo>
                  <a:pt x="750464" y="3600273"/>
                  <a:pt x="652878" y="3491328"/>
                  <a:pt x="752475" y="3590925"/>
                </a:cubicBezTo>
                <a:cubicBezTo>
                  <a:pt x="773954" y="3655362"/>
                  <a:pt x="745587" y="3577150"/>
                  <a:pt x="790575" y="3667125"/>
                </a:cubicBezTo>
                <a:cubicBezTo>
                  <a:pt x="795065" y="3676105"/>
                  <a:pt x="795610" y="3686720"/>
                  <a:pt x="800100" y="3695700"/>
                </a:cubicBezTo>
                <a:cubicBezTo>
                  <a:pt x="811548" y="3718595"/>
                  <a:pt x="825030" y="3740425"/>
                  <a:pt x="838200" y="3762375"/>
                </a:cubicBezTo>
                <a:cubicBezTo>
                  <a:pt x="844090" y="3772191"/>
                  <a:pt x="851691" y="3780943"/>
                  <a:pt x="857250" y="3790950"/>
                </a:cubicBezTo>
                <a:cubicBezTo>
                  <a:pt x="915799" y="3896337"/>
                  <a:pt x="856010" y="3802301"/>
                  <a:pt x="914400" y="3895725"/>
                </a:cubicBezTo>
                <a:cubicBezTo>
                  <a:pt x="920467" y="3905433"/>
                  <a:pt x="926121" y="3915506"/>
                  <a:pt x="933450" y="3924300"/>
                </a:cubicBezTo>
                <a:cubicBezTo>
                  <a:pt x="942074" y="3934648"/>
                  <a:pt x="952500" y="3943350"/>
                  <a:pt x="962025" y="3952875"/>
                </a:cubicBezTo>
                <a:cubicBezTo>
                  <a:pt x="965200" y="3962400"/>
                  <a:pt x="967595" y="3972222"/>
                  <a:pt x="971550" y="3981450"/>
                </a:cubicBezTo>
                <a:cubicBezTo>
                  <a:pt x="977143" y="3994501"/>
                  <a:pt x="985614" y="4006255"/>
                  <a:pt x="990600" y="4019550"/>
                </a:cubicBezTo>
                <a:cubicBezTo>
                  <a:pt x="995197" y="4031807"/>
                  <a:pt x="992863" y="4046758"/>
                  <a:pt x="1000125" y="4057650"/>
                </a:cubicBezTo>
                <a:cubicBezTo>
                  <a:pt x="1006475" y="4067175"/>
                  <a:pt x="1019175" y="4070350"/>
                  <a:pt x="1028700" y="4076700"/>
                </a:cubicBezTo>
                <a:cubicBezTo>
                  <a:pt x="1076968" y="4173237"/>
                  <a:pt x="1014501" y="4053982"/>
                  <a:pt x="1076325" y="4152900"/>
                </a:cubicBezTo>
                <a:cubicBezTo>
                  <a:pt x="1156931" y="4281870"/>
                  <a:pt x="1011387" y="4075841"/>
                  <a:pt x="1133475" y="4238625"/>
                </a:cubicBezTo>
                <a:cubicBezTo>
                  <a:pt x="1150795" y="4261719"/>
                  <a:pt x="1166040" y="4291160"/>
                  <a:pt x="1181100" y="4314825"/>
                </a:cubicBezTo>
                <a:cubicBezTo>
                  <a:pt x="1193392" y="4334141"/>
                  <a:pt x="1203011" y="4355786"/>
                  <a:pt x="1219200" y="4371975"/>
                </a:cubicBezTo>
                <a:cubicBezTo>
                  <a:pt x="1333891" y="4486666"/>
                  <a:pt x="1173998" y="4323037"/>
                  <a:pt x="1266825" y="4429125"/>
                </a:cubicBezTo>
                <a:cubicBezTo>
                  <a:pt x="1281609" y="4446021"/>
                  <a:pt x="1299666" y="4459854"/>
                  <a:pt x="1314450" y="4476750"/>
                </a:cubicBezTo>
                <a:cubicBezTo>
                  <a:pt x="1361792" y="4530855"/>
                  <a:pt x="1300907" y="4480378"/>
                  <a:pt x="1362075" y="4533900"/>
                </a:cubicBezTo>
                <a:cubicBezTo>
                  <a:pt x="1377375" y="4547287"/>
                  <a:pt x="1394400" y="4558613"/>
                  <a:pt x="1409700" y="4572000"/>
                </a:cubicBezTo>
                <a:cubicBezTo>
                  <a:pt x="1419837" y="4580870"/>
                  <a:pt x="1427240" y="4592850"/>
                  <a:pt x="1438275" y="4600575"/>
                </a:cubicBezTo>
                <a:cubicBezTo>
                  <a:pt x="1459245" y="4615254"/>
                  <a:pt x="1483980" y="4623996"/>
                  <a:pt x="1504950" y="4638675"/>
                </a:cubicBezTo>
                <a:cubicBezTo>
                  <a:pt x="1515985" y="4646400"/>
                  <a:pt x="1523457" y="4658301"/>
                  <a:pt x="1533525" y="4667250"/>
                </a:cubicBezTo>
                <a:cubicBezTo>
                  <a:pt x="1552059" y="4683725"/>
                  <a:pt x="1570620" y="4700290"/>
                  <a:pt x="1590675" y="4714875"/>
                </a:cubicBezTo>
                <a:cubicBezTo>
                  <a:pt x="1605647" y="4725764"/>
                  <a:pt x="1623489" y="4732342"/>
                  <a:pt x="1638300" y="4743450"/>
                </a:cubicBezTo>
                <a:cubicBezTo>
                  <a:pt x="1649076" y="4751532"/>
                  <a:pt x="1656099" y="4763943"/>
                  <a:pt x="1666875" y="4772025"/>
                </a:cubicBezTo>
                <a:cubicBezTo>
                  <a:pt x="1681686" y="4783133"/>
                  <a:pt x="1699887" y="4789234"/>
                  <a:pt x="1714500" y="4800600"/>
                </a:cubicBezTo>
                <a:cubicBezTo>
                  <a:pt x="1728677" y="4811627"/>
                  <a:pt x="1737985" y="4828261"/>
                  <a:pt x="1752600" y="4838700"/>
                </a:cubicBezTo>
                <a:cubicBezTo>
                  <a:pt x="1760770" y="4844536"/>
                  <a:pt x="1772000" y="4844147"/>
                  <a:pt x="1781175" y="4848225"/>
                </a:cubicBezTo>
                <a:cubicBezTo>
                  <a:pt x="1944171" y="4920668"/>
                  <a:pt x="1745856" y="4839812"/>
                  <a:pt x="1885950" y="4895850"/>
                </a:cubicBezTo>
                <a:cubicBezTo>
                  <a:pt x="1898650" y="4908550"/>
                  <a:pt x="1909435" y="4923511"/>
                  <a:pt x="1924050" y="4933950"/>
                </a:cubicBezTo>
                <a:cubicBezTo>
                  <a:pt x="1932220" y="4939786"/>
                  <a:pt x="1943450" y="4939397"/>
                  <a:pt x="1952625" y="4943475"/>
                </a:cubicBezTo>
                <a:cubicBezTo>
                  <a:pt x="1972088" y="4952125"/>
                  <a:pt x="1991077" y="4961851"/>
                  <a:pt x="2009775" y="4972050"/>
                </a:cubicBezTo>
                <a:cubicBezTo>
                  <a:pt x="2080994" y="5010897"/>
                  <a:pt x="2030754" y="4995296"/>
                  <a:pt x="2105025" y="5010150"/>
                </a:cubicBezTo>
                <a:cubicBezTo>
                  <a:pt x="2240032" y="5091154"/>
                  <a:pt x="2092366" y="5007238"/>
                  <a:pt x="2181225" y="5048250"/>
                </a:cubicBezTo>
                <a:cubicBezTo>
                  <a:pt x="2213455" y="5063126"/>
                  <a:pt x="2242799" y="5084650"/>
                  <a:pt x="2276475" y="5095875"/>
                </a:cubicBezTo>
                <a:cubicBezTo>
                  <a:pt x="2295525" y="5102225"/>
                  <a:pt x="2315168" y="5107015"/>
                  <a:pt x="2333625" y="5114925"/>
                </a:cubicBezTo>
                <a:cubicBezTo>
                  <a:pt x="2359727" y="5126112"/>
                  <a:pt x="2383611" y="5142103"/>
                  <a:pt x="2409825" y="5153025"/>
                </a:cubicBezTo>
                <a:cubicBezTo>
                  <a:pt x="2421909" y="5158060"/>
                  <a:pt x="2435841" y="5157515"/>
                  <a:pt x="2447925" y="5162550"/>
                </a:cubicBezTo>
                <a:cubicBezTo>
                  <a:pt x="2573482" y="5214866"/>
                  <a:pt x="2476395" y="5191104"/>
                  <a:pt x="2571750" y="5210175"/>
                </a:cubicBezTo>
                <a:cubicBezTo>
                  <a:pt x="2590800" y="5219700"/>
                  <a:pt x="2609240" y="5230558"/>
                  <a:pt x="2628900" y="5238750"/>
                </a:cubicBezTo>
                <a:cubicBezTo>
                  <a:pt x="2647436" y="5246473"/>
                  <a:pt x="2666816" y="5252030"/>
                  <a:pt x="2686050" y="5257800"/>
                </a:cubicBezTo>
                <a:cubicBezTo>
                  <a:pt x="2698589" y="5261562"/>
                  <a:pt x="2711995" y="5262463"/>
                  <a:pt x="2724150" y="5267325"/>
                </a:cubicBezTo>
                <a:cubicBezTo>
                  <a:pt x="2743925" y="5275235"/>
                  <a:pt x="2761837" y="5287250"/>
                  <a:pt x="2781300" y="5295900"/>
                </a:cubicBezTo>
                <a:cubicBezTo>
                  <a:pt x="2790475" y="5299978"/>
                  <a:pt x="2800647" y="5301470"/>
                  <a:pt x="2809875" y="5305425"/>
                </a:cubicBezTo>
                <a:cubicBezTo>
                  <a:pt x="2822926" y="5311018"/>
                  <a:pt x="2834680" y="5319489"/>
                  <a:pt x="2847975" y="5324475"/>
                </a:cubicBezTo>
                <a:cubicBezTo>
                  <a:pt x="2879442" y="5336275"/>
                  <a:pt x="2934615" y="5340067"/>
                  <a:pt x="2962275" y="5343525"/>
                </a:cubicBezTo>
                <a:cubicBezTo>
                  <a:pt x="2971800" y="5349875"/>
                  <a:pt x="2980389" y="5357926"/>
                  <a:pt x="2990850" y="5362575"/>
                </a:cubicBezTo>
                <a:cubicBezTo>
                  <a:pt x="3036133" y="5382701"/>
                  <a:pt x="3057227" y="5383163"/>
                  <a:pt x="3105150" y="5391150"/>
                </a:cubicBezTo>
                <a:cubicBezTo>
                  <a:pt x="3136367" y="5411961"/>
                  <a:pt x="3122277" y="5410200"/>
                  <a:pt x="3143250" y="541020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09755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2758</TotalTime>
  <Words>1069</Words>
  <Application>Microsoft Office PowerPoint</Application>
  <PresentationFormat>Widescreen</PresentationFormat>
  <Paragraphs>244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Courier New</vt:lpstr>
      <vt:lpstr>Wingdings 3</vt:lpstr>
      <vt:lpstr>Ion</vt:lpstr>
      <vt:lpstr>Typical use cases..</vt:lpstr>
      <vt:lpstr>If not, Where should I begin?</vt:lpstr>
      <vt:lpstr>Let’s make it simple.,</vt:lpstr>
      <vt:lpstr>Notepad Application</vt:lpstr>
      <vt:lpstr>And PostgreSQL is no Exception</vt:lpstr>
      <vt:lpstr>Select Statement</vt:lpstr>
      <vt:lpstr>Durability in ACID</vt:lpstr>
      <vt:lpstr>Update statement</vt:lpstr>
      <vt:lpstr>Update statement</vt:lpstr>
      <vt:lpstr>How can I confirm that the data is written to disk?</vt:lpstr>
      <vt:lpstr>Can I control the activity?</vt:lpstr>
      <vt:lpstr>See everything… possible.,</vt:lpstr>
      <vt:lpstr>Update statement</vt:lpstr>
      <vt:lpstr>Application</vt:lpstr>
      <vt:lpstr>Again.. If not, Where should I begin?</vt:lpstr>
      <vt:lpstr>Statistics views</vt:lpstr>
      <vt:lpstr>System Catalogs </vt:lpstr>
      <vt:lpstr>Information schema</vt:lpstr>
      <vt:lpstr>What’s Next - Roadmap?</vt:lpstr>
      <vt:lpstr>Excerpt</vt:lpstr>
      <vt:lpstr>Detailed</vt:lpstr>
      <vt:lpstr>Resources</vt:lpstr>
      <vt:lpstr>Resources - Contd..</vt:lpstr>
      <vt:lpstr>Resources - Books..</vt:lpstr>
      <vt:lpstr>Resources - Books..</vt:lpstr>
      <vt:lpstr>Conclusion</vt:lpstr>
      <vt:lpstr>Thank you  &amp;          Questions 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PostgreSQL</dc:title>
  <dc:creator>hp</dc:creator>
  <cp:lastModifiedBy>hp</cp:lastModifiedBy>
  <cp:revision>121</cp:revision>
  <dcterms:created xsi:type="dcterms:W3CDTF">2023-06-10T06:59:42Z</dcterms:created>
  <dcterms:modified xsi:type="dcterms:W3CDTF">2023-08-13T16:10:58Z</dcterms:modified>
</cp:coreProperties>
</file>